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4A0D-BCBD-4C25-B31C-F9661294939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7476-55DE-487A-BB35-CE914F51A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BF2C-33C8-4486-A69C-0EBD777D3F3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27FF-85C7-43D2-818A-97D7EB7C5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5842-B6C0-4440-940F-327FA2F7092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18E5-1883-4547-AD48-A97115AD4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D861-B098-40FF-A75F-0E552685250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73E8-D39D-4862-B72E-C21D9FCE6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61C5-4703-4D65-8D8F-EDF59F65131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58E7-E464-45ED-BA48-704623F01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F02B-C23A-4996-B3F4-1C7DEBEF9F3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1459-DCA6-489B-BA69-CFA2422A0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3935-7619-4F58-8106-BFFF3C69486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795E-70E9-46D7-9E39-A6213A78E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EADB1-374B-4296-A260-3FD7852727C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74FE-F963-4F35-BE46-2629534AD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910E-EE88-4713-BDF5-6E9EE783C22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2058-E25B-46EE-87AC-9F2903C0B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9E8F-1F96-44B7-92CE-11B55BD54E4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919F-886C-4FC6-A339-E5CEF0085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0D03-F9AD-4198-A9E1-EB5F4ADEDAE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9C11-5DDF-43C5-9243-1E196AA63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58161C-6588-4E39-A48E-B2E492205C6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AD214-C91A-4D42-BB6B-C0AB87924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2"/>
          <a:srcRect t="9100" b="66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56080" flipH="1">
            <a:off x="477838" y="3810000"/>
            <a:ext cx="544353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431800" y="1852613"/>
            <a:ext cx="1176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Дидактическая цель: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 упражнять в определения первого и последнего звука в слове,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закреплять навыки интонационного выделения звука в слове.  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развивает внимание, развивает фонематический слух.</a:t>
            </a: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2476500" y="855663"/>
            <a:ext cx="7239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«Гусеничка»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707188" y="4354513"/>
            <a:ext cx="9921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42910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5513388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4941888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9164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55276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504825"/>
            <a:ext cx="1103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4"/>
          <p:cNvPicPr>
            <a:picLocks noChangeAspect="1"/>
          </p:cNvPicPr>
          <p:nvPr/>
        </p:nvPicPr>
        <p:blipFill>
          <a:blip r:embed="rId4"/>
          <a:srcRect t="9100" b="663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5634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838" y="367982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8"/>
          <p:cNvPicPr>
            <a:picLocks noChangeAspect="1"/>
          </p:cNvPicPr>
          <p:nvPr/>
        </p:nvPicPr>
        <p:blipFill>
          <a:blip r:embed="rId6"/>
          <a:srcRect r="40170" b="-5045"/>
          <a:stretch>
            <a:fillRect/>
          </a:stretch>
        </p:blipFill>
        <p:spPr bwMode="auto">
          <a:xfrm>
            <a:off x="-225425" y="3213100"/>
            <a:ext cx="287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3908425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5456238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7208838" y="4556125"/>
            <a:ext cx="8016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254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556101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319588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929188"/>
            <a:ext cx="893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750" y="202406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210300" y="4210050"/>
            <a:ext cx="8715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175" y="2871788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63232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2646363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4637088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6" descr="https://klipart.ucoz.com/_ph/26/2/64125285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9450" y="3395663"/>
            <a:ext cx="184626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10" descr="https://images.gutefrage.net/media/fragen/bilder/das-tv-fernsehen-braucht-man-es-noch-oder-eher-nicht--was-ist-eure-meinung/0_original.jpg?v=1507059720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9800" y="2155825"/>
            <a:ext cx="258921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http://www.playcast.ru/uploads/2017/08/02/2313508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6775" y="92075"/>
            <a:ext cx="185896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https://avatanplus.com/files/resources/original/572f39529abee1549077eac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-234950"/>
            <a:ext cx="115252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2" descr="https://content.mycutegraphics.com/graphics/clothing/purple-sock-clip-ar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84388" y="4364038"/>
            <a:ext cx="9683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01563 0.3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707188" y="4354513"/>
            <a:ext cx="9921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42910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5513388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4941888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9164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55276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504825"/>
            <a:ext cx="1103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4"/>
          <p:cNvPicPr>
            <a:picLocks noChangeAspect="1"/>
          </p:cNvPicPr>
          <p:nvPr/>
        </p:nvPicPr>
        <p:blipFill>
          <a:blip r:embed="rId4"/>
          <a:srcRect t="9100" b="663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5634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838" y="367982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8"/>
          <p:cNvPicPr>
            <a:picLocks noChangeAspect="1"/>
          </p:cNvPicPr>
          <p:nvPr/>
        </p:nvPicPr>
        <p:blipFill>
          <a:blip r:embed="rId6"/>
          <a:srcRect r="40170" b="-5045"/>
          <a:stretch>
            <a:fillRect/>
          </a:stretch>
        </p:blipFill>
        <p:spPr bwMode="auto">
          <a:xfrm>
            <a:off x="-225425" y="3213100"/>
            <a:ext cx="287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4025" y="3908425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5456238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7208838" y="4556125"/>
            <a:ext cx="8016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356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556101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319588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929188"/>
            <a:ext cx="893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750" y="202406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210300" y="4210050"/>
            <a:ext cx="8715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175" y="2871788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63232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2646363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4637088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6" descr="https://klipart.ucoz.com/_ph/26/2/64125285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3913" y="3386138"/>
            <a:ext cx="184626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10" descr="https://images.gutefrage.net/media/fragen/bilder/das-tv-fernsehen-braucht-man-es-noch-oder-eher-nicht--was-ist-eure-meinung/0_original.jpg?v=1507059720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6150" y="2371725"/>
            <a:ext cx="258921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12" descr="http://www.playcast.ru/uploads/2017/08/02/2313508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2403475"/>
            <a:ext cx="18589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https://avatanplus.com/files/resources/original/572f39529abee1549077eac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5900" y="-20638"/>
            <a:ext cx="1139825" cy="23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2" descr="https://content.mycutegraphics.com/graphics/clothing/purple-sock-clip-ar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81225" y="4386263"/>
            <a:ext cx="9636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974 0.5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/>
          <a:srcRect t="9100" b="66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3920">
            <a:off x="7996238" y="4929188"/>
            <a:ext cx="39258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1066800" y="1003300"/>
            <a:ext cx="10437813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литературы: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Арушанова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Рычагова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«Игры со звучащим словом».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http://yandex.ru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 для детей клипарт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 t="9100" b="66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3920">
            <a:off x="7996238" y="4875213"/>
            <a:ext cx="39258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1066800" y="1003300"/>
            <a:ext cx="104378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Дорогой мой друг! </a:t>
            </a: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Предлагаю тебе поиграть в игру «Гусеница». </a:t>
            </a: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Навигация:   -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Выбор слов в каждом задании осуществляется нажатием на предметные картинки в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     верхней части слайда. Последующее слово начинается со звука, на который заканчивается 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     предыдущее слово.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«Желаю удачи!»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707188" y="4354513"/>
            <a:ext cx="9921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42910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5513388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4941888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9164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55276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504825"/>
            <a:ext cx="1103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4"/>
          <p:cNvPicPr>
            <a:picLocks noChangeAspect="1"/>
          </p:cNvPicPr>
          <p:nvPr/>
        </p:nvPicPr>
        <p:blipFill>
          <a:blip r:embed="rId4"/>
          <a:srcRect t="9100" b="663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5634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838" y="367982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8"/>
          <p:cNvPicPr>
            <a:picLocks noChangeAspect="1"/>
          </p:cNvPicPr>
          <p:nvPr/>
        </p:nvPicPr>
        <p:blipFill>
          <a:blip r:embed="rId6"/>
          <a:srcRect r="40170" b="-5045"/>
          <a:stretch>
            <a:fillRect/>
          </a:stretch>
        </p:blipFill>
        <p:spPr bwMode="auto">
          <a:xfrm>
            <a:off x="-225425" y="3213100"/>
            <a:ext cx="287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3908425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5456238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7208838" y="4556125"/>
            <a:ext cx="8016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1537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556101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319588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929188"/>
            <a:ext cx="893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750" y="202406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210300" y="4210050"/>
            <a:ext cx="8715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175" y="2871788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63232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2646363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4637088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gifok.net/images/2015/10/09/Butterflies_3_1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4025" y="196850"/>
            <a:ext cx="27193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pngimg.com/uploads/orange/orange_PNG76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8575" y="600075"/>
            <a:ext cx="17065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s://www.shareicon.net/data/2015/09/02/94953_thread_512x5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38" y="1074738"/>
            <a:ext cx="11953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822325"/>
            <a:ext cx="10699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4" descr="https://zabavnik.club/wp-content/uploads/nosorog_kartinka_dlya_detey_26_2804121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38313" y="4148138"/>
            <a:ext cx="17145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24662 0.387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707188" y="4354513"/>
            <a:ext cx="9921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42910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5513388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4941888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9164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55276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504825"/>
            <a:ext cx="1103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4"/>
          <p:cNvPicPr>
            <a:picLocks noChangeAspect="1"/>
          </p:cNvPicPr>
          <p:nvPr/>
        </p:nvPicPr>
        <p:blipFill>
          <a:blip r:embed="rId4"/>
          <a:srcRect t="9100" b="663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5634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838" y="367982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8"/>
          <p:cNvPicPr>
            <a:picLocks noChangeAspect="1"/>
          </p:cNvPicPr>
          <p:nvPr/>
        </p:nvPicPr>
        <p:blipFill>
          <a:blip r:embed="rId6"/>
          <a:srcRect r="40170" b="-5045"/>
          <a:stretch>
            <a:fillRect/>
          </a:stretch>
        </p:blipFill>
        <p:spPr bwMode="auto">
          <a:xfrm>
            <a:off x="-225425" y="3213100"/>
            <a:ext cx="287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3908425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5456238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7208838" y="4556125"/>
            <a:ext cx="8016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1640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556101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319588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929188"/>
            <a:ext cx="893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750" y="202406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210300" y="4210050"/>
            <a:ext cx="8715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4938" y="298767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63232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2646363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4637088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gifok.net/images/2015/10/09/Butterflies_3_1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4025" y="196850"/>
            <a:ext cx="27193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pngimg.com/uploads/orange/orange_PNG76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8575" y="600075"/>
            <a:ext cx="17065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s://www.shareicon.net/data/2015/09/02/94953_thread_512x5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38" y="1074738"/>
            <a:ext cx="11953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3475" y="3433763"/>
            <a:ext cx="10683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4" descr="https://zabavnik.club/wp-content/uploads/nosorog_kartinka_dlya_detey_26_2804121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38313" y="4148138"/>
            <a:ext cx="17145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2617 0.2365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707188" y="4354513"/>
            <a:ext cx="9921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42910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5513388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4941888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9164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55276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504825"/>
            <a:ext cx="1103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4"/>
          <p:cNvPicPr>
            <a:picLocks noChangeAspect="1"/>
          </p:cNvPicPr>
          <p:nvPr/>
        </p:nvPicPr>
        <p:blipFill>
          <a:blip r:embed="rId4"/>
          <a:srcRect t="9100" b="663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5634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838" y="367982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8"/>
          <p:cNvPicPr>
            <a:picLocks noChangeAspect="1"/>
          </p:cNvPicPr>
          <p:nvPr/>
        </p:nvPicPr>
        <p:blipFill>
          <a:blip r:embed="rId6"/>
          <a:srcRect r="40170" b="-5045"/>
          <a:stretch>
            <a:fillRect/>
          </a:stretch>
        </p:blipFill>
        <p:spPr bwMode="auto">
          <a:xfrm>
            <a:off x="-225425" y="3213100"/>
            <a:ext cx="287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3908425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5456238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7208838" y="4556125"/>
            <a:ext cx="8016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1742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556101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319588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929188"/>
            <a:ext cx="893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750" y="202406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210300" y="4210050"/>
            <a:ext cx="8715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175" y="2871788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63232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2646363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4637088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4" descr="http://gifok.net/images/2015/10/09/Butterflies_3_1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0288" y="1492250"/>
            <a:ext cx="2717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pngimg.com/uploads/orange/orange_PNG76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8575" y="600075"/>
            <a:ext cx="17065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s://www.shareicon.net/data/2015/09/02/94953_thread_512x5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38" y="1074738"/>
            <a:ext cx="11953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3475" y="3417888"/>
            <a:ext cx="1068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4" descr="https://zabavnik.club/wp-content/uploads/nosorog_kartinka_dlya_detey_26_2804121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38313" y="4148138"/>
            <a:ext cx="17145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14661 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707188" y="4354513"/>
            <a:ext cx="9921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42910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5513388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4941888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9164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55276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504825"/>
            <a:ext cx="1103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4"/>
          <p:cNvPicPr>
            <a:picLocks noChangeAspect="1"/>
          </p:cNvPicPr>
          <p:nvPr/>
        </p:nvPicPr>
        <p:blipFill>
          <a:blip r:embed="rId4"/>
          <a:srcRect t="9100" b="663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5634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838" y="367982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8"/>
          <p:cNvPicPr>
            <a:picLocks noChangeAspect="1"/>
          </p:cNvPicPr>
          <p:nvPr/>
        </p:nvPicPr>
        <p:blipFill>
          <a:blip r:embed="rId6"/>
          <a:srcRect r="40170" b="-5045"/>
          <a:stretch>
            <a:fillRect/>
          </a:stretch>
        </p:blipFill>
        <p:spPr bwMode="auto">
          <a:xfrm>
            <a:off x="-225425" y="3213100"/>
            <a:ext cx="287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3908425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5456238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7208838" y="4556125"/>
            <a:ext cx="8016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1844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556101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319588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929188"/>
            <a:ext cx="893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750" y="202406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210300" y="4210050"/>
            <a:ext cx="8715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175" y="2871788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63232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4163" y="2636838"/>
            <a:ext cx="273208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4637088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4" descr="http://gifok.net/images/2015/10/09/Butterflies_3_1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541463"/>
            <a:ext cx="2717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pngimg.com/uploads/orange/orange_PNG76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2663" y="568325"/>
            <a:ext cx="17065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s://www.shareicon.net/data/2015/09/02/94953_thread_512x5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38" y="1074738"/>
            <a:ext cx="11953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0938" y="3417888"/>
            <a:ext cx="1068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4" descr="https://zabavnik.club/wp-content/uploads/nosorog_kartinka_dlya_detey_26_2804121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38313" y="4148138"/>
            <a:ext cx="17145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1914 0.3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707188" y="4354513"/>
            <a:ext cx="9921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42910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5513388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4941888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9164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55276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504825"/>
            <a:ext cx="1103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4"/>
          <p:cNvPicPr>
            <a:picLocks noChangeAspect="1"/>
          </p:cNvPicPr>
          <p:nvPr/>
        </p:nvPicPr>
        <p:blipFill>
          <a:blip r:embed="rId4"/>
          <a:srcRect t="9100" b="663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5634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838" y="367982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8"/>
          <p:cNvPicPr>
            <a:picLocks noChangeAspect="1"/>
          </p:cNvPicPr>
          <p:nvPr/>
        </p:nvPicPr>
        <p:blipFill>
          <a:blip r:embed="rId6"/>
          <a:srcRect r="40170" b="-5045"/>
          <a:stretch>
            <a:fillRect/>
          </a:stretch>
        </p:blipFill>
        <p:spPr bwMode="auto">
          <a:xfrm>
            <a:off x="-225425" y="3213100"/>
            <a:ext cx="287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3908425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5456238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7208838" y="4556125"/>
            <a:ext cx="8016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1947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556101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319588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929188"/>
            <a:ext cx="893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750" y="202406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210300" y="4210050"/>
            <a:ext cx="8715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175" y="2871788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63232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2646363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4637088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4" descr="http://gifok.net/images/2015/10/09/Butterflies_3_1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3600" y="1743075"/>
            <a:ext cx="2717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10" descr="http://pngimg.com/uploads/orange/orange_PNG76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23113" y="3011488"/>
            <a:ext cx="17065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s://www.shareicon.net/data/2015/09/02/94953_thread_512x5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38" y="1074738"/>
            <a:ext cx="11953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0938" y="3433763"/>
            <a:ext cx="10683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4" descr="https://zabavnik.club/wp-content/uploads/nosorog_kartinka_dlya_detey_26_2804121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38313" y="4148138"/>
            <a:ext cx="17145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63333 0.5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707188" y="4354513"/>
            <a:ext cx="9921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42910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5513388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4941888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9164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55276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504825"/>
            <a:ext cx="1103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4"/>
          <p:cNvPicPr>
            <a:picLocks noChangeAspect="1"/>
          </p:cNvPicPr>
          <p:nvPr/>
        </p:nvPicPr>
        <p:blipFill>
          <a:blip r:embed="rId4"/>
          <a:srcRect t="9100" b="663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5634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838" y="367982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8"/>
          <p:cNvPicPr>
            <a:picLocks noChangeAspect="1"/>
          </p:cNvPicPr>
          <p:nvPr/>
        </p:nvPicPr>
        <p:blipFill>
          <a:blip r:embed="rId6"/>
          <a:srcRect r="40170" b="-5045"/>
          <a:stretch>
            <a:fillRect/>
          </a:stretch>
        </p:blipFill>
        <p:spPr bwMode="auto">
          <a:xfrm>
            <a:off x="-225425" y="3213100"/>
            <a:ext cx="287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3908425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5456238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7208838" y="4556125"/>
            <a:ext cx="8016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049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556101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319588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929188"/>
            <a:ext cx="893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750" y="202406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210300" y="4210050"/>
            <a:ext cx="8715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175" y="2871788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63232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2646363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4637088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s://klipart.ucoz.com/_ph/26/2/64125285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10775" y="587375"/>
            <a:ext cx="184626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s://images.gutefrage.net/media/fragen/bilder/das-tv-fernsehen-braucht-man-es-noch-oder-eher-nicht--was-ist-eure-meinung/0_original.jpg?v=1507059720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6988" y="193675"/>
            <a:ext cx="2589212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http://www.playcast.ru/uploads/2017/08/02/2313508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6775" y="92075"/>
            <a:ext cx="185896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https://avatanplus.com/files/resources/original/572f39529abee1549077eac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-234950"/>
            <a:ext cx="115252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20" descr="https://content.mycutegraphics.com/graphics/clothing/purple-sock-clip-ar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9475" y="4291013"/>
            <a:ext cx="1001713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54973 0.40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7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707188" y="4354513"/>
            <a:ext cx="9921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888" y="42910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5513388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588" y="4941888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916488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552767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950" y="504825"/>
            <a:ext cx="1103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4"/>
          <p:cNvPicPr>
            <a:picLocks noChangeAspect="1"/>
          </p:cNvPicPr>
          <p:nvPr/>
        </p:nvPicPr>
        <p:blipFill>
          <a:blip r:embed="rId4"/>
          <a:srcRect t="9100" b="6630"/>
          <a:stretch>
            <a:fillRect/>
          </a:stretch>
        </p:blipFill>
        <p:spPr bwMode="auto">
          <a:xfrm>
            <a:off x="0" y="-31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5634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838" y="3679825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8"/>
          <p:cNvPicPr>
            <a:picLocks noChangeAspect="1"/>
          </p:cNvPicPr>
          <p:nvPr/>
        </p:nvPicPr>
        <p:blipFill>
          <a:blip r:embed="rId6"/>
          <a:srcRect r="40170" b="-5045"/>
          <a:stretch>
            <a:fillRect/>
          </a:stretch>
        </p:blipFill>
        <p:spPr bwMode="auto">
          <a:xfrm>
            <a:off x="-225425" y="3213100"/>
            <a:ext cx="287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3908425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5456238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7208838" y="4556125"/>
            <a:ext cx="8016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2834" y="4448332"/>
            <a:ext cx="1307077" cy="1307077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18" descr="https://ya-webdesign.com/images/transparent-green-png-9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46373" y="4329613"/>
            <a:ext cx="990589" cy="9905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1521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638" y="556101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319588"/>
            <a:ext cx="8143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929188"/>
            <a:ext cx="8937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9750" y="202406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4604">
            <a:off x="6210300" y="4210050"/>
            <a:ext cx="8715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175" y="2871788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632325"/>
            <a:ext cx="7445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18" descr="https://ya-webdesign.com/images/transparent-green-png-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700" y="2646363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2" descr="https://www.happynailsupply.com/images/thumbnails/400/400/detailed/4/g525-kiara-sky-head-over-heels-sh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4637088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6" descr="https://klipart.ucoz.com/_ph/26/2/64125285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2475" y="3098800"/>
            <a:ext cx="184626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s://images.gutefrage.net/media/fragen/bilder/das-tv-fernsehen-braucht-man-es-noch-oder-eher-nicht--was-ist-eure-meinung/0_original.jpg?v=1507059720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6988" y="193675"/>
            <a:ext cx="2589212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http://www.playcast.ru/uploads/2017/08/02/2313508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6775" y="92075"/>
            <a:ext cx="185896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https://avatanplus.com/files/resources/original/572f39529abee1549077eac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-234950"/>
            <a:ext cx="115252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2" descr="https://content.mycutegraphics.com/graphics/clothing/purple-sock-clip-ar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65338" y="4165600"/>
            <a:ext cx="10810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8464 0.2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80</Words>
  <Application>Microsoft Office PowerPoint</Application>
  <PresentationFormat>Произвольный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Онипко</dc:creator>
  <cp:lastModifiedBy>User</cp:lastModifiedBy>
  <cp:revision>23</cp:revision>
  <dcterms:created xsi:type="dcterms:W3CDTF">2019-04-14T09:11:40Z</dcterms:created>
  <dcterms:modified xsi:type="dcterms:W3CDTF">2020-04-29T00:54:11Z</dcterms:modified>
</cp:coreProperties>
</file>