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66" r:id="rId4"/>
    <p:sldId id="267" r:id="rId5"/>
    <p:sldId id="268" r:id="rId6"/>
    <p:sldId id="269" r:id="rId7"/>
    <p:sldId id="270" r:id="rId8"/>
    <p:sldId id="272" r:id="rId9"/>
    <p:sldId id="273" r:id="rId10"/>
    <p:sldId id="274" r:id="rId11"/>
    <p:sldId id="275" r:id="rId12"/>
    <p:sldId id="276" r:id="rId1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2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9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74A0D-BCBD-4C25-B31C-F9661294939E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B7476-55DE-487A-BB35-CE914F51A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5BF2C-33C8-4486-A69C-0EBD777D3F30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427FF-85C7-43D2-818A-97D7EB7C5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85842-B6C0-4440-940F-327FA2F70928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18E5-1883-4547-AD48-A97115AD4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CD861-B098-40FF-A75F-0E5526852509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F73E8-D39D-4862-B72E-C21D9FCE65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C61C5-4703-4D65-8D8F-EDF59F65131B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B58E7-E464-45ED-BA48-704623F01D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CF02B-C23A-4996-B3F4-1C7DEBEF9F34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91459-DCA6-489B-BA69-CFA2422A0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13935-7619-4F58-8106-BFFF3C694864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8795E-70E9-46D7-9E39-A6213A78EC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EADB1-374B-4296-A260-3FD7852727CD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374FE-F963-4F35-BE46-2629534AD3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B910E-EE88-4713-BDF5-6E9EE783C222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E2058-E25B-46EE-87AC-9F2903C0B7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99E8F-1F96-44B7-92CE-11B55BD54E4A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6919F-886C-4FC6-A339-E5CEF0085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/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D0D03-F9AD-4198-A9E1-EB5F4ADEDAEE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F9C11-5DDF-43C5-9243-1E196AA63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58161C-6588-4E39-A48E-B2E492205C64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6AD214-C91A-4D42-BB6B-C0AB87924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1.jpe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1.jpe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yandex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1.jpe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1.jpe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4"/>
          <p:cNvPicPr>
            <a:picLocks noChangeAspect="1"/>
          </p:cNvPicPr>
          <p:nvPr/>
        </p:nvPicPr>
        <p:blipFill>
          <a:blip r:embed="rId2"/>
          <a:srcRect t="9100" b="663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56080" flipH="1">
            <a:off x="477838" y="3810000"/>
            <a:ext cx="5443537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Прямоугольник 6"/>
          <p:cNvSpPr>
            <a:spLocks noChangeArrowheads="1"/>
          </p:cNvSpPr>
          <p:nvPr/>
        </p:nvSpPr>
        <p:spPr bwMode="auto">
          <a:xfrm>
            <a:off x="431800" y="1852613"/>
            <a:ext cx="11760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Дидактическая цель: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  упражнять в определения первого и последнего звука в слове,</a:t>
            </a:r>
            <a:r>
              <a:rPr lang="ru-RU" sz="2400">
                <a:latin typeface="Calibri" pitchFamily="34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закреплять навыки интонационного выделения звука в слове.  </a:t>
            </a:r>
          </a:p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развивает внимание, развивает фонематический слух.</a:t>
            </a:r>
          </a:p>
        </p:txBody>
      </p:sp>
      <p:sp>
        <p:nvSpPr>
          <p:cNvPr id="13317" name="Прямоугольник 7"/>
          <p:cNvSpPr>
            <a:spLocks noChangeArrowheads="1"/>
          </p:cNvSpPr>
          <p:nvPr/>
        </p:nvSpPr>
        <p:spPr bwMode="auto">
          <a:xfrm>
            <a:off x="2476500" y="855663"/>
            <a:ext cx="7239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Интерактивная игра</a:t>
            </a: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«Гусеничка»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707188" y="4354513"/>
            <a:ext cx="992187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2888" y="4291013"/>
            <a:ext cx="10858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5513388"/>
            <a:ext cx="925513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4588" y="4941888"/>
            <a:ext cx="925512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213" y="4916488"/>
            <a:ext cx="10033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3475" y="5527675"/>
            <a:ext cx="8667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9950" y="504825"/>
            <a:ext cx="110331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Рисунок 4"/>
          <p:cNvPicPr>
            <a:picLocks noChangeAspect="1"/>
          </p:cNvPicPr>
          <p:nvPr/>
        </p:nvPicPr>
        <p:blipFill>
          <a:blip r:embed="rId4"/>
          <a:srcRect t="9100" b="6630"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5634038"/>
            <a:ext cx="8890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6838" y="3679825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Рисунок 8"/>
          <p:cNvPicPr>
            <a:picLocks noChangeAspect="1"/>
          </p:cNvPicPr>
          <p:nvPr/>
        </p:nvPicPr>
        <p:blipFill>
          <a:blip r:embed="rId6"/>
          <a:srcRect r="40170" b="-5045"/>
          <a:stretch>
            <a:fillRect/>
          </a:stretch>
        </p:blipFill>
        <p:spPr bwMode="auto">
          <a:xfrm>
            <a:off x="-225425" y="3213100"/>
            <a:ext cx="28797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96250" y="3908425"/>
            <a:ext cx="2386013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1600" y="5456238"/>
            <a:ext cx="927100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2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7208838" y="4556125"/>
            <a:ext cx="80168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254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4638" y="5561013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6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7213" y="4319588"/>
            <a:ext cx="814387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9350" y="4929188"/>
            <a:ext cx="8937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8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9750" y="2024063"/>
            <a:ext cx="3205163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210300" y="4210050"/>
            <a:ext cx="8715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0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4175" y="2871788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4632325"/>
            <a:ext cx="744537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2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6700" y="2646363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25" y="4637088"/>
            <a:ext cx="7445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4" name="Picture 6" descr="https://klipart.ucoz.com/_ph/26/2/64125285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9450" y="3395663"/>
            <a:ext cx="1846263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5" name="Picture 10" descr="https://images.gutefrage.net/media/fragen/bilder/das-tv-fernsehen-braucht-man-es-noch-oder-eher-nicht--was-ist-eure-meinung/0_original.jpg?v=150705972000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49800" y="2155825"/>
            <a:ext cx="2589213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 descr="http://www.playcast.ru/uploads/2017/08/02/23135087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16775" y="92075"/>
            <a:ext cx="1858963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https://avatanplus.com/files/resources/original/572f39529abee1549077eaca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81600" y="-234950"/>
            <a:ext cx="1152525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2" descr="https://content.mycutegraphics.com/graphics/clothing/purple-sock-clip-art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84388" y="4364038"/>
            <a:ext cx="96837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1563 0.339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707188" y="4354513"/>
            <a:ext cx="992187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2888" y="4291013"/>
            <a:ext cx="10858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5513388"/>
            <a:ext cx="925513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4588" y="4941888"/>
            <a:ext cx="925512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213" y="4916488"/>
            <a:ext cx="10033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3475" y="5527675"/>
            <a:ext cx="8667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9950" y="504825"/>
            <a:ext cx="110331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Рисунок 4"/>
          <p:cNvPicPr>
            <a:picLocks noChangeAspect="1"/>
          </p:cNvPicPr>
          <p:nvPr/>
        </p:nvPicPr>
        <p:blipFill>
          <a:blip r:embed="rId4"/>
          <a:srcRect t="9100" b="6630"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5634038"/>
            <a:ext cx="8890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6838" y="3679825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3" name="Рисунок 8"/>
          <p:cNvPicPr>
            <a:picLocks noChangeAspect="1"/>
          </p:cNvPicPr>
          <p:nvPr/>
        </p:nvPicPr>
        <p:blipFill>
          <a:blip r:embed="rId6"/>
          <a:srcRect r="40170" b="-5045"/>
          <a:stretch>
            <a:fillRect/>
          </a:stretch>
        </p:blipFill>
        <p:spPr bwMode="auto">
          <a:xfrm>
            <a:off x="-225425" y="3213100"/>
            <a:ext cx="28797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74025" y="3908425"/>
            <a:ext cx="2386013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1600" y="5456238"/>
            <a:ext cx="927100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7208838" y="4556125"/>
            <a:ext cx="80168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356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4638" y="5561013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0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7213" y="4319588"/>
            <a:ext cx="814387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9350" y="4929188"/>
            <a:ext cx="8937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2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9750" y="2024063"/>
            <a:ext cx="3205163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210300" y="4210050"/>
            <a:ext cx="8715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4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4175" y="2871788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4632325"/>
            <a:ext cx="744537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6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6700" y="2646363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25" y="4637088"/>
            <a:ext cx="7445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8" name="Picture 6" descr="https://klipart.ucoz.com/_ph/26/2/64125285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63913" y="3386138"/>
            <a:ext cx="1846262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9" name="Picture 10" descr="https://images.gutefrage.net/media/fragen/bilder/das-tv-fernsehen-braucht-man-es-noch-oder-eher-nicht--was-ist-eure-meinung/0_original.jpg?v=150705972000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56150" y="2371725"/>
            <a:ext cx="2589213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0" name="Picture 12" descr="http://www.playcast.ru/uploads/2017/08/02/23135087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48488" y="2403475"/>
            <a:ext cx="1858962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https://avatanplus.com/files/resources/original/572f39529abee1549077eaca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95900" y="-20638"/>
            <a:ext cx="1139825" cy="233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2" name="Picture 2" descr="https://content.mycutegraphics.com/graphics/clothing/purple-sock-clip-art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81225" y="4386263"/>
            <a:ext cx="963613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11111E-6 L 0.2974 0.52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70" y="2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4"/>
          <p:cNvPicPr>
            <a:picLocks noChangeAspect="1"/>
          </p:cNvPicPr>
          <p:nvPr/>
        </p:nvPicPr>
        <p:blipFill>
          <a:blip r:embed="rId2"/>
          <a:srcRect t="9100" b="663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43920">
            <a:off x="7996238" y="4929188"/>
            <a:ext cx="3925887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1066800" y="1003300"/>
            <a:ext cx="10437813" cy="1385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используемой литературы:</a:t>
            </a:r>
          </a:p>
          <a:p>
            <a:pPr marL="514350" indent="-514350" algn="ctr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Арушанова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Рычагова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«Игры со звучащим словом».</a:t>
            </a:r>
          </a:p>
          <a:p>
            <a:pPr marL="514350" indent="-514350" algn="ctr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http://yandex.ru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картинки для детей клипарт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4"/>
          <p:cNvPicPr>
            <a:picLocks noChangeAspect="1"/>
          </p:cNvPicPr>
          <p:nvPr/>
        </p:nvPicPr>
        <p:blipFill>
          <a:blip r:embed="rId2"/>
          <a:srcRect t="9100" b="663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43920">
            <a:off x="7996238" y="4875213"/>
            <a:ext cx="3925887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6"/>
          <p:cNvSpPr>
            <a:spLocks noChangeArrowheads="1"/>
          </p:cNvSpPr>
          <p:nvPr/>
        </p:nvSpPr>
        <p:spPr bwMode="auto">
          <a:xfrm>
            <a:off x="1066800" y="1003300"/>
            <a:ext cx="10437813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latin typeface="Times New Roman" pitchFamily="18" charset="0"/>
                <a:cs typeface="Times New Roman" pitchFamily="18" charset="0"/>
              </a:rPr>
              <a:t>Дорогой мой друг! </a:t>
            </a:r>
          </a:p>
          <a:p>
            <a:pPr algn="ctr"/>
            <a:r>
              <a:rPr lang="ru-RU" sz="2800" b="1" i="1">
                <a:latin typeface="Times New Roman" pitchFamily="18" charset="0"/>
                <a:cs typeface="Times New Roman" pitchFamily="18" charset="0"/>
              </a:rPr>
              <a:t>Предлагаю тебе поиграть в игру «Гусеница». </a:t>
            </a:r>
          </a:p>
          <a:p>
            <a:pPr algn="ctr"/>
            <a:r>
              <a:rPr lang="ru-RU" sz="2800" b="1" i="1">
                <a:latin typeface="Times New Roman" pitchFamily="18" charset="0"/>
                <a:cs typeface="Times New Roman" pitchFamily="18" charset="0"/>
              </a:rPr>
              <a:t>Навигация:   -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Выбор слов в каждом задании осуществляется нажатием на предметные картинки в </a:t>
            </a:r>
            <a:br>
              <a:rPr lang="ru-RU" sz="2800">
                <a:latin typeface="Times New Roman" pitchFamily="18" charset="0"/>
                <a:cs typeface="Times New Roman" pitchFamily="18" charset="0"/>
              </a:rPr>
            </a:br>
            <a:r>
              <a:rPr lang="ru-RU" sz="2800">
                <a:latin typeface="Times New Roman" pitchFamily="18" charset="0"/>
                <a:cs typeface="Times New Roman" pitchFamily="18" charset="0"/>
              </a:rPr>
              <a:t>                         верхней части слайда. Последующее слово начинается со звука, на который заканчивается  </a:t>
            </a:r>
            <a:br>
              <a:rPr lang="ru-RU" sz="2800">
                <a:latin typeface="Times New Roman" pitchFamily="18" charset="0"/>
                <a:cs typeface="Times New Roman" pitchFamily="18" charset="0"/>
              </a:rPr>
            </a:br>
            <a:r>
              <a:rPr lang="ru-RU" sz="2800">
                <a:latin typeface="Times New Roman" pitchFamily="18" charset="0"/>
                <a:cs typeface="Times New Roman" pitchFamily="18" charset="0"/>
              </a:rPr>
              <a:t>                         предыдущее слово.</a:t>
            </a:r>
          </a:p>
          <a:p>
            <a:pPr algn="ctr"/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«Желаю удачи!»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707188" y="4354513"/>
            <a:ext cx="992187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2888" y="4291013"/>
            <a:ext cx="10858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5513388"/>
            <a:ext cx="925513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4588" y="4941888"/>
            <a:ext cx="925512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213" y="4916488"/>
            <a:ext cx="10033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3475" y="5527675"/>
            <a:ext cx="8667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9950" y="504825"/>
            <a:ext cx="110331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Рисунок 4"/>
          <p:cNvPicPr>
            <a:picLocks noChangeAspect="1"/>
          </p:cNvPicPr>
          <p:nvPr/>
        </p:nvPicPr>
        <p:blipFill>
          <a:blip r:embed="rId4"/>
          <a:srcRect t="9100" b="6630"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5634038"/>
            <a:ext cx="8890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6838" y="3679825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Рисунок 8"/>
          <p:cNvPicPr>
            <a:picLocks noChangeAspect="1"/>
          </p:cNvPicPr>
          <p:nvPr/>
        </p:nvPicPr>
        <p:blipFill>
          <a:blip r:embed="rId6"/>
          <a:srcRect r="40170" b="-5045"/>
          <a:stretch>
            <a:fillRect/>
          </a:stretch>
        </p:blipFill>
        <p:spPr bwMode="auto">
          <a:xfrm>
            <a:off x="-225425" y="3213100"/>
            <a:ext cx="28797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96250" y="3908425"/>
            <a:ext cx="2386013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1600" y="5456238"/>
            <a:ext cx="927100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7208838" y="4556125"/>
            <a:ext cx="80168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1537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4638" y="5561013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8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7213" y="4319588"/>
            <a:ext cx="814387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9350" y="4929188"/>
            <a:ext cx="8937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0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9750" y="2024063"/>
            <a:ext cx="3205163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210300" y="4210050"/>
            <a:ext cx="8715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2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4175" y="2871788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4632325"/>
            <a:ext cx="744537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4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6700" y="2646363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25" y="4637088"/>
            <a:ext cx="7445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gifok.net/images/2015/10/09/Butterflies_3_11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94025" y="196850"/>
            <a:ext cx="2719388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http://pngimg.com/uploads/orange/orange_PNG764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18575" y="600075"/>
            <a:ext cx="1706563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 descr="https://www.shareicon.net/data/2015/09/02/94953_thread_512x51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14438" y="1074738"/>
            <a:ext cx="1195387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9250" y="822325"/>
            <a:ext cx="10699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Picture 4" descr="https://zabavnik.club/wp-content/uploads/nosorog_kartinka_dlya_detey_26_2804121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38313" y="4148138"/>
            <a:ext cx="17145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59259E-6 L -0.24662 0.3879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31" y="1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707188" y="4354513"/>
            <a:ext cx="992187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2888" y="4291013"/>
            <a:ext cx="10858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5513388"/>
            <a:ext cx="925513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4588" y="4941888"/>
            <a:ext cx="925512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213" y="4916488"/>
            <a:ext cx="10033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3475" y="5527675"/>
            <a:ext cx="8667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9950" y="504825"/>
            <a:ext cx="110331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Рисунок 4"/>
          <p:cNvPicPr>
            <a:picLocks noChangeAspect="1"/>
          </p:cNvPicPr>
          <p:nvPr/>
        </p:nvPicPr>
        <p:blipFill>
          <a:blip r:embed="rId4"/>
          <a:srcRect t="9100" b="6630"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5634038"/>
            <a:ext cx="8890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6838" y="3679825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Рисунок 8"/>
          <p:cNvPicPr>
            <a:picLocks noChangeAspect="1"/>
          </p:cNvPicPr>
          <p:nvPr/>
        </p:nvPicPr>
        <p:blipFill>
          <a:blip r:embed="rId6"/>
          <a:srcRect r="40170" b="-5045"/>
          <a:stretch>
            <a:fillRect/>
          </a:stretch>
        </p:blipFill>
        <p:spPr bwMode="auto">
          <a:xfrm>
            <a:off x="-225425" y="3213100"/>
            <a:ext cx="28797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96250" y="3908425"/>
            <a:ext cx="2386013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1600" y="5456238"/>
            <a:ext cx="927100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8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7208838" y="4556125"/>
            <a:ext cx="80168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1640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4638" y="5561013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2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7213" y="4319588"/>
            <a:ext cx="814387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9350" y="4929188"/>
            <a:ext cx="8937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9750" y="2024063"/>
            <a:ext cx="3205163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210300" y="4210050"/>
            <a:ext cx="8715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6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74938" y="2987675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4632325"/>
            <a:ext cx="744537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8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6700" y="2646363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25" y="4637088"/>
            <a:ext cx="7445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gifok.net/images/2015/10/09/Butterflies_3_11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94025" y="196850"/>
            <a:ext cx="2719388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http://pngimg.com/uploads/orange/orange_PNG764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18575" y="600075"/>
            <a:ext cx="1706563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 descr="https://www.shareicon.net/data/2015/09/02/94953_thread_512x51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14438" y="1074738"/>
            <a:ext cx="1195387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3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3475" y="3433763"/>
            <a:ext cx="10683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4" name="Picture 4" descr="https://zabavnik.club/wp-content/uploads/nosorog_kartinka_dlya_detey_26_2804121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38313" y="4148138"/>
            <a:ext cx="17145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59259E-6 L 0.12617 0.2365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707188" y="4354513"/>
            <a:ext cx="992187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2888" y="4291013"/>
            <a:ext cx="10858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5513388"/>
            <a:ext cx="925513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4588" y="4941888"/>
            <a:ext cx="925512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213" y="4916488"/>
            <a:ext cx="10033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3475" y="5527675"/>
            <a:ext cx="8667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9950" y="504825"/>
            <a:ext cx="110331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Рисунок 4"/>
          <p:cNvPicPr>
            <a:picLocks noChangeAspect="1"/>
          </p:cNvPicPr>
          <p:nvPr/>
        </p:nvPicPr>
        <p:blipFill>
          <a:blip r:embed="rId4"/>
          <a:srcRect t="9100" b="6630"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5634038"/>
            <a:ext cx="8890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6838" y="3679825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Рисунок 8"/>
          <p:cNvPicPr>
            <a:picLocks noChangeAspect="1"/>
          </p:cNvPicPr>
          <p:nvPr/>
        </p:nvPicPr>
        <p:blipFill>
          <a:blip r:embed="rId6"/>
          <a:srcRect r="40170" b="-5045"/>
          <a:stretch>
            <a:fillRect/>
          </a:stretch>
        </p:blipFill>
        <p:spPr bwMode="auto">
          <a:xfrm>
            <a:off x="-225425" y="3213100"/>
            <a:ext cx="28797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96250" y="3908425"/>
            <a:ext cx="2386013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1600" y="5456238"/>
            <a:ext cx="927100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7208838" y="4556125"/>
            <a:ext cx="80168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1742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4638" y="5561013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7213" y="4319588"/>
            <a:ext cx="814387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9350" y="4929188"/>
            <a:ext cx="8937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9750" y="2024063"/>
            <a:ext cx="3205163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210300" y="4210050"/>
            <a:ext cx="8715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4175" y="2871788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4632325"/>
            <a:ext cx="744537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2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6700" y="2646363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25" y="4637088"/>
            <a:ext cx="7445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4" name="Picture 4" descr="http://gifok.net/images/2015/10/09/Butterflies_3_11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40288" y="1492250"/>
            <a:ext cx="27178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http://pngimg.com/uploads/orange/orange_PNG764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18575" y="600075"/>
            <a:ext cx="1706563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 descr="https://www.shareicon.net/data/2015/09/02/94953_thread_512x51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14438" y="1074738"/>
            <a:ext cx="1195387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7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3475" y="3417888"/>
            <a:ext cx="106838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8" name="Picture 4" descr="https://zabavnik.club/wp-content/uploads/nosorog_kartinka_dlya_detey_26_2804121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38313" y="4148138"/>
            <a:ext cx="17145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33333E-6 L -0.14661 0.367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31" y="1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707188" y="4354513"/>
            <a:ext cx="992187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2888" y="4291013"/>
            <a:ext cx="10858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5513388"/>
            <a:ext cx="925513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4588" y="4941888"/>
            <a:ext cx="925512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213" y="4916488"/>
            <a:ext cx="10033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3475" y="5527675"/>
            <a:ext cx="8667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9950" y="504825"/>
            <a:ext cx="110331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Рисунок 4"/>
          <p:cNvPicPr>
            <a:picLocks noChangeAspect="1"/>
          </p:cNvPicPr>
          <p:nvPr/>
        </p:nvPicPr>
        <p:blipFill>
          <a:blip r:embed="rId4"/>
          <a:srcRect t="9100" b="6630"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5634038"/>
            <a:ext cx="8890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6838" y="3679825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Рисунок 8"/>
          <p:cNvPicPr>
            <a:picLocks noChangeAspect="1"/>
          </p:cNvPicPr>
          <p:nvPr/>
        </p:nvPicPr>
        <p:blipFill>
          <a:blip r:embed="rId6"/>
          <a:srcRect r="40170" b="-5045"/>
          <a:stretch>
            <a:fillRect/>
          </a:stretch>
        </p:blipFill>
        <p:spPr bwMode="auto">
          <a:xfrm>
            <a:off x="-225425" y="3213100"/>
            <a:ext cx="28797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96250" y="3908425"/>
            <a:ext cx="2386013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1600" y="5456238"/>
            <a:ext cx="927100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7208838" y="4556125"/>
            <a:ext cx="80168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1844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4638" y="5561013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7213" y="4319588"/>
            <a:ext cx="814387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9350" y="4929188"/>
            <a:ext cx="8937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2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9750" y="2024063"/>
            <a:ext cx="3205163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210300" y="4210050"/>
            <a:ext cx="8715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4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4175" y="2871788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4632325"/>
            <a:ext cx="744537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6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34163" y="2636838"/>
            <a:ext cx="2732087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25" y="4637088"/>
            <a:ext cx="7445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8" name="Picture 4" descr="http://gifok.net/images/2015/10/09/Butterflies_3_11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24400" y="1541463"/>
            <a:ext cx="27178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http://pngimg.com/uploads/orange/orange_PNG764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02663" y="568325"/>
            <a:ext cx="1706562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 descr="https://www.shareicon.net/data/2015/09/02/94953_thread_512x51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14438" y="1074738"/>
            <a:ext cx="1195387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1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0938" y="3417888"/>
            <a:ext cx="10683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2" name="Picture 4" descr="https://zabavnik.club/wp-content/uploads/nosorog_kartinka_dlya_detey_26_2804121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38313" y="4148138"/>
            <a:ext cx="17145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-0.11914 0.376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4" y="1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707188" y="4354513"/>
            <a:ext cx="992187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2888" y="4291013"/>
            <a:ext cx="10858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5513388"/>
            <a:ext cx="925513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4588" y="4941888"/>
            <a:ext cx="925512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213" y="4916488"/>
            <a:ext cx="10033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3475" y="5527675"/>
            <a:ext cx="8667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9950" y="504825"/>
            <a:ext cx="110331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Рисунок 4"/>
          <p:cNvPicPr>
            <a:picLocks noChangeAspect="1"/>
          </p:cNvPicPr>
          <p:nvPr/>
        </p:nvPicPr>
        <p:blipFill>
          <a:blip r:embed="rId4"/>
          <a:srcRect t="9100" b="6630"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5634038"/>
            <a:ext cx="8890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6838" y="3679825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Рисунок 8"/>
          <p:cNvPicPr>
            <a:picLocks noChangeAspect="1"/>
          </p:cNvPicPr>
          <p:nvPr/>
        </p:nvPicPr>
        <p:blipFill>
          <a:blip r:embed="rId6"/>
          <a:srcRect r="40170" b="-5045"/>
          <a:stretch>
            <a:fillRect/>
          </a:stretch>
        </p:blipFill>
        <p:spPr bwMode="auto">
          <a:xfrm>
            <a:off x="-225425" y="3213100"/>
            <a:ext cx="28797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96250" y="3908425"/>
            <a:ext cx="2386013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1600" y="5456238"/>
            <a:ext cx="927100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0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7208838" y="4556125"/>
            <a:ext cx="80168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1947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4638" y="5561013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4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7213" y="4319588"/>
            <a:ext cx="814387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9350" y="4929188"/>
            <a:ext cx="8937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6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9750" y="2024063"/>
            <a:ext cx="3205163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210300" y="4210050"/>
            <a:ext cx="8715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8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4175" y="2871788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4632325"/>
            <a:ext cx="744537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0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6700" y="2646363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25" y="4637088"/>
            <a:ext cx="7445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2" name="Picture 4" descr="http://gifok.net/images/2015/10/09/Butterflies_3_11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73600" y="1743075"/>
            <a:ext cx="27178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3" name="Picture 10" descr="http://pngimg.com/uploads/orange/orange_PNG764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23113" y="3011488"/>
            <a:ext cx="1706562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 descr="https://www.shareicon.net/data/2015/09/02/94953_thread_512x51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14438" y="1074738"/>
            <a:ext cx="1195387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0938" y="3433763"/>
            <a:ext cx="1068387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6" name="Picture 4" descr="https://zabavnik.club/wp-content/uploads/nosorog_kartinka_dlya_detey_26_2804121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38313" y="4148138"/>
            <a:ext cx="17145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44444E-6 L 0.63333 0.504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67" y="2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707188" y="4354513"/>
            <a:ext cx="992187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2888" y="4291013"/>
            <a:ext cx="10858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5513388"/>
            <a:ext cx="925513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4588" y="4941888"/>
            <a:ext cx="925512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213" y="4916488"/>
            <a:ext cx="10033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3475" y="5527675"/>
            <a:ext cx="8667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9950" y="504825"/>
            <a:ext cx="110331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Рисунок 4"/>
          <p:cNvPicPr>
            <a:picLocks noChangeAspect="1"/>
          </p:cNvPicPr>
          <p:nvPr/>
        </p:nvPicPr>
        <p:blipFill>
          <a:blip r:embed="rId4"/>
          <a:srcRect t="9100" b="6630"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5634038"/>
            <a:ext cx="8890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6838" y="3679825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Рисунок 8"/>
          <p:cNvPicPr>
            <a:picLocks noChangeAspect="1"/>
          </p:cNvPicPr>
          <p:nvPr/>
        </p:nvPicPr>
        <p:blipFill>
          <a:blip r:embed="rId6"/>
          <a:srcRect r="40170" b="-5045"/>
          <a:stretch>
            <a:fillRect/>
          </a:stretch>
        </p:blipFill>
        <p:spPr bwMode="auto">
          <a:xfrm>
            <a:off x="-225425" y="3213100"/>
            <a:ext cx="28797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96250" y="3908425"/>
            <a:ext cx="2386013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1600" y="5456238"/>
            <a:ext cx="927100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7208838" y="4556125"/>
            <a:ext cx="80168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049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4638" y="5561013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8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7213" y="4319588"/>
            <a:ext cx="814387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9350" y="4929188"/>
            <a:ext cx="8937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0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9750" y="2024063"/>
            <a:ext cx="3205163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210300" y="4210050"/>
            <a:ext cx="8715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2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4175" y="2871788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4632325"/>
            <a:ext cx="744537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4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6700" y="2646363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25" y="4637088"/>
            <a:ext cx="7445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https://klipart.ucoz.com/_ph/26/2/64125285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010775" y="587375"/>
            <a:ext cx="1846263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 descr="https://images.gutefrage.net/media/fragen/bilder/das-tv-fernsehen-braucht-man-es-noch-oder-eher-nicht--was-ist-eure-meinung/0_original.jpg?v=150705972000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96988" y="193675"/>
            <a:ext cx="2589212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 descr="http://www.playcast.ru/uploads/2017/08/02/23135087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16775" y="92075"/>
            <a:ext cx="1858963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https://avatanplus.com/files/resources/original/572f39529abee1549077eaca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81600" y="-234950"/>
            <a:ext cx="1152525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0" name="Picture 20" descr="https://content.mycutegraphics.com/graphics/clothing/purple-sock-clip-art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49475" y="4291013"/>
            <a:ext cx="1001713" cy="149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-0.54973 0.4076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87" y="2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707188" y="4354513"/>
            <a:ext cx="992187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2888" y="4291013"/>
            <a:ext cx="10858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5513388"/>
            <a:ext cx="925513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4588" y="4941888"/>
            <a:ext cx="925512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213" y="4916488"/>
            <a:ext cx="10033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3475" y="5527675"/>
            <a:ext cx="8667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9950" y="504825"/>
            <a:ext cx="110331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Рисунок 4"/>
          <p:cNvPicPr>
            <a:picLocks noChangeAspect="1"/>
          </p:cNvPicPr>
          <p:nvPr/>
        </p:nvPicPr>
        <p:blipFill>
          <a:blip r:embed="rId4"/>
          <a:srcRect t="9100" b="6630"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5634038"/>
            <a:ext cx="8890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6838" y="3679825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Рисунок 8"/>
          <p:cNvPicPr>
            <a:picLocks noChangeAspect="1"/>
          </p:cNvPicPr>
          <p:nvPr/>
        </p:nvPicPr>
        <p:blipFill>
          <a:blip r:embed="rId6"/>
          <a:srcRect r="40170" b="-5045"/>
          <a:stretch>
            <a:fillRect/>
          </a:stretch>
        </p:blipFill>
        <p:spPr bwMode="auto">
          <a:xfrm>
            <a:off x="-225425" y="3213100"/>
            <a:ext cx="28797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96250" y="3908425"/>
            <a:ext cx="2386013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1600" y="5456238"/>
            <a:ext cx="927100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7208838" y="4556125"/>
            <a:ext cx="80168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1521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4638" y="5561013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2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7213" y="4319588"/>
            <a:ext cx="814387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3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9350" y="4929188"/>
            <a:ext cx="8937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4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9750" y="2024063"/>
            <a:ext cx="3205163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5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84604">
            <a:off x="6210300" y="4210050"/>
            <a:ext cx="8715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6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4175" y="2871788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7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4632325"/>
            <a:ext cx="744537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18" descr="https://ya-webdesign.com/images/transparent-green-png-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6700" y="2646363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9" name="Picture 22" descr="https://www.happynailsupply.com/images/thumbnails/400/400/detailed/4/g525-kiara-sky-head-over-heels-shad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25" y="4637088"/>
            <a:ext cx="7445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0" name="Picture 6" descr="https://klipart.ucoz.com/_ph/26/2/64125285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92475" y="3098800"/>
            <a:ext cx="1846263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 descr="https://images.gutefrage.net/media/fragen/bilder/das-tv-fernsehen-braucht-man-es-noch-oder-eher-nicht--was-ist-eure-meinung/0_original.jpg?v=150705972000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96988" y="193675"/>
            <a:ext cx="2589212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 descr="http://www.playcast.ru/uploads/2017/08/02/23135087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16775" y="92075"/>
            <a:ext cx="1858963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https://avatanplus.com/files/resources/original/572f39529abee1549077eaca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81600" y="-234950"/>
            <a:ext cx="1152525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4" name="Picture 2" descr="https://content.mycutegraphics.com/graphics/clothing/purple-sock-clip-art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65338" y="4165600"/>
            <a:ext cx="1081087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07407E-6 L 0.28464 0.2937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32" y="1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80</Words>
  <Application>Microsoft Office PowerPoint</Application>
  <PresentationFormat>Произвольный</PresentationFormat>
  <Paragraphs>11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 Light</vt:lpstr>
      <vt:lpstr>Calibri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Онипко</dc:creator>
  <cp:lastModifiedBy>User</cp:lastModifiedBy>
  <cp:revision>23</cp:revision>
  <dcterms:created xsi:type="dcterms:W3CDTF">2019-04-14T09:11:40Z</dcterms:created>
  <dcterms:modified xsi:type="dcterms:W3CDTF">2020-04-29T00:54:11Z</dcterms:modified>
</cp:coreProperties>
</file>