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79" r:id="rId11"/>
    <p:sldId id="269" r:id="rId12"/>
    <p:sldId id="271" r:id="rId13"/>
    <p:sldId id="268" r:id="rId14"/>
    <p:sldId id="273" r:id="rId15"/>
    <p:sldId id="270" r:id="rId16"/>
    <p:sldId id="275" r:id="rId17"/>
    <p:sldId id="272" r:id="rId18"/>
    <p:sldId id="274" r:id="rId19"/>
    <p:sldId id="276" r:id="rId20"/>
    <p:sldId id="280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120" autoAdjust="0"/>
  </p:normalViewPr>
  <p:slideViewPr>
    <p:cSldViewPr>
      <p:cViewPr varScale="1">
        <p:scale>
          <a:sx n="111" d="100"/>
          <a:sy n="111" d="100"/>
        </p:scale>
        <p:origin x="12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начало</a:t>
            </a:r>
            <a:r>
              <a:rPr lang="ru-RU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учебного года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сентябрь 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уч.года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38-4969-AC79-A7657C92ADE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38-4969-AC79-A7657C92ADEF}"/>
              </c:ext>
            </c:extLst>
          </c:dPt>
          <c:dPt>
            <c:idx val="2"/>
            <c:bubble3D val="0"/>
            <c:explosion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38-4969-AC79-A7657C92AD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сформировано</c:v>
                </c:pt>
                <c:pt idx="1">
                  <c:v>в стадии становления</c:v>
                </c:pt>
                <c:pt idx="2">
                  <c:v>сформировано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0.58000000000000007</c:v>
                </c:pt>
                <c:pt idx="2">
                  <c:v>0.35000000000000003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38-4969-AC79-A7657C92A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r>
              <a:rPr lang="ru-RU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учебного года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май 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27-4D27-B561-8430881D2C6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27-4D27-B561-8430881D2C60}"/>
              </c:ext>
            </c:extLst>
          </c:dPt>
          <c:dPt>
            <c:idx val="2"/>
            <c:bubble3D val="0"/>
            <c:explosion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27-4D27-B561-8430881D2C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сформировано</c:v>
                </c:pt>
                <c:pt idx="1">
                  <c:v>в стадии становления</c:v>
                </c:pt>
                <c:pt idx="2">
                  <c:v>сформировано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0.19</c:v>
                </c:pt>
                <c:pt idx="2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27-4D27-B561-8430881D2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43079-A360-4D54-8D70-C3D684CFEE1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A5DE0-A6C5-4C6C-B148-60DC4651F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6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A5DE0-A6C5-4C6C-B148-60DC4651FA0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5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3.jpeg"/><Relationship Id="rId5" Type="http://schemas.openxmlformats.org/officeDocument/2006/relationships/image" Target="../media/image59.tiff"/><Relationship Id="rId10" Type="http://schemas.openxmlformats.org/officeDocument/2006/relationships/image" Target="../media/image62.jpeg"/><Relationship Id="rId4" Type="http://schemas.openxmlformats.org/officeDocument/2006/relationships/image" Target="../media/image57.png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0.tiff"/><Relationship Id="rId4" Type="http://schemas.openxmlformats.org/officeDocument/2006/relationships/image" Target="../media/image9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am.ru/users/191672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6858048" cy="91759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"Детский сад общеразвивающего вида с приоритетным осуществлением деятельности по познавательно-речевому направлению развития детей № 5"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1876"/>
            <a:ext cx="4400552" cy="178595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200" b="1" dirty="0" smtClean="0">
                <a:solidFill>
                  <a:srgbClr val="FF0000"/>
                </a:solidFill>
                <a:latin typeface="Monotype Corsiva" pitchFamily="66" charset="0"/>
                <a:cs typeface="Times New Roman" panose="02020603050405020304" pitchFamily="18" charset="0"/>
              </a:rPr>
              <a:t>Каляковой </a:t>
            </a:r>
          </a:p>
          <a:p>
            <a:pPr marL="0" indent="0" algn="ctr">
              <a:buNone/>
            </a:pPr>
            <a:r>
              <a:rPr lang="ru-RU" sz="5200" b="1" dirty="0" smtClean="0">
                <a:solidFill>
                  <a:srgbClr val="FF0000"/>
                </a:solidFill>
                <a:latin typeface="Monotype Corsiva" pitchFamily="66" charset="0"/>
                <a:cs typeface="Times New Roman" panose="02020603050405020304" pitchFamily="18" charset="0"/>
              </a:rPr>
              <a:t>Марины Аркадьевны</a:t>
            </a:r>
            <a:endParaRPr lang="ru-RU" sz="5200" b="1" dirty="0">
              <a:solidFill>
                <a:srgbClr val="FF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-IriKadze-\Desktop\пп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643050"/>
            <a:ext cx="3786214" cy="4643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57224" y="2514583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anose="02020603050405020304" pitchFamily="18" charset="0"/>
              </a:rPr>
              <a:t>Портфолио  воспитателя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икт\IMG_20181229_090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68" y="3246772"/>
            <a:ext cx="2467181" cy="32895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966" y="136773"/>
            <a:ext cx="661513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Информационно – коммуникативные технологии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3098" y="1000108"/>
            <a:ext cx="139304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874" y="2357430"/>
            <a:ext cx="139304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531" y="2285992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823" y="3500438"/>
            <a:ext cx="150018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167578" y="4191008"/>
            <a:ext cx="1428745" cy="190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220812" y="4748836"/>
            <a:ext cx="1571636" cy="20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Объект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663" y="1577028"/>
            <a:ext cx="2714644" cy="1606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857232"/>
            <a:ext cx="2249110" cy="3024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Игровые  технологии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3357563"/>
            <a:ext cx="3357586" cy="3071834"/>
          </a:xfrm>
        </p:spPr>
      </p:pic>
      <p:pic>
        <p:nvPicPr>
          <p:cNvPr id="10241" name="Picture 1" descr="C:\Documents and Settings\Admin\Рабочий стол\фотки\IMG_20170720_1550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428736"/>
            <a:ext cx="3000396" cy="2143141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1053365"/>
            <a:ext cx="2960454" cy="3304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3755383"/>
            <a:ext cx="3857652" cy="2647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858048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Наш   образовательный   процесс</a:t>
            </a:r>
            <a:endParaRPr lang="ru-RU" dirty="0"/>
          </a:p>
        </p:txBody>
      </p:sp>
      <p:pic>
        <p:nvPicPr>
          <p:cNvPr id="9217" name="Picture 1" descr="C:\Documents and Settings\Admin\Рабочий стол\Наш бразоват.процесс\Мы на занятиях\IMG_20181102_103122_1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4008" y="37362050"/>
            <a:ext cx="34975800" cy="52593812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Мы на занятиях\IMG_20181101_091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285860"/>
            <a:ext cx="3643338" cy="2455941"/>
          </a:xfrm>
          <a:prstGeom prst="rect">
            <a:avLst/>
          </a:prstGeom>
          <a:noFill/>
        </p:spPr>
      </p:pic>
      <p:pic>
        <p:nvPicPr>
          <p:cNvPr id="9221" name="Picture 5" descr="C:\Documents and Settings\Admin\Рабочий стол\Мы на занятиях\IMG_20181102_103122_1C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3643314"/>
            <a:ext cx="2428892" cy="2928958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4071942"/>
            <a:ext cx="3151945" cy="2357454"/>
          </a:xfrm>
          <a:prstGeom prst="rect">
            <a:avLst/>
          </a:prstGeom>
        </p:spPr>
      </p:pic>
      <p:pic>
        <p:nvPicPr>
          <p:cNvPr id="9223" name="Picture 7" descr="C:\Documents and Settings\Admin\Рабочий стол\Наш бразоват.процесс\IMG_20190416_0921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57956"/>
            <a:ext cx="4024341" cy="2513919"/>
          </a:xfrm>
          <a:prstGeom prst="rect">
            <a:avLst/>
          </a:prstGeom>
          <a:noFill/>
        </p:spPr>
      </p:pic>
      <p:pic>
        <p:nvPicPr>
          <p:cNvPr id="9222" name="Picture 6" descr="C:\Documents and Settings\Admin\Рабочий стол\Наш бразоват.процесс\IMG_20181227_10541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429000"/>
            <a:ext cx="2228803" cy="2876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Admin\Рабочий стол\Наш бразоват.процесс\Мы на занятиях\IMG_20190131_160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2482470" cy="3500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215238" cy="8683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Творчество   моих   воспитанников</a:t>
            </a:r>
            <a:endParaRPr lang="ru-RU" sz="4000" dirty="0"/>
          </a:p>
        </p:txBody>
      </p:sp>
      <p:pic>
        <p:nvPicPr>
          <p:cNvPr id="8195" name="Picture 3" descr="C:\Documents and Settings\Admin\Рабочий стол\фотки\IMG_20170710_1649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000108"/>
            <a:ext cx="3774325" cy="2786082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фотки\DSC_00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76" y="3929067"/>
            <a:ext cx="4072759" cy="2571768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фотки\IMG_20170707_1649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196" y="3929066"/>
            <a:ext cx="3807645" cy="2571768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фотоархив\IMG_20190403_1623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071546"/>
            <a:ext cx="2357454" cy="301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286676" cy="114300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Результаты   педагогической    деятельности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6717020"/>
              </p:ext>
            </p:extLst>
          </p:nvPr>
        </p:nvGraphicFramePr>
        <p:xfrm>
          <a:off x="1357290" y="3643315"/>
          <a:ext cx="364333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7801288"/>
              </p:ext>
            </p:extLst>
          </p:nvPr>
        </p:nvGraphicFramePr>
        <p:xfrm>
          <a:off x="5214942" y="3643314"/>
          <a:ext cx="3357586" cy="248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57290" y="1000108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С целью определения степени освоения детьми образовательной программы и влияния образовательного процесса, организованного в дошкольном учреждении, на развитие детей в 2017 – 2018 учебном году проводила мониторинг достижения детьми целевых ориентиров освоения образовательной программы .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Сравнительный анализ результатов мониторинга показал рост усвоения детьми программного материала, то есть прослеживается положительная динамика развития детей  по всем образовательным областям.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882895"/>
              </p:ext>
            </p:extLst>
          </p:nvPr>
        </p:nvGraphicFramePr>
        <p:xfrm>
          <a:off x="6550405" y="1340768"/>
          <a:ext cx="2347144" cy="3317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405" y="1340768"/>
                        <a:ext cx="2347144" cy="3317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6615130" cy="91759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Мои достижения и результаты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педагогической   деятельности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19" y="930288"/>
            <a:ext cx="2232248" cy="3070216"/>
          </a:xfrm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428860" y="1714488"/>
          <a:ext cx="2397681" cy="338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PDF" r:id="rId6" imgW="0" imgH="0" progId="FoxitReader.Document">
                  <p:embed/>
                </p:oleObj>
              </mc:Choice>
              <mc:Fallback>
                <p:oleObj name="PDF" r:id="rId6" imgW="0" imgH="0" progId="FoxitReader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1714488"/>
                        <a:ext cx="2397681" cy="3389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7919" y="3396867"/>
            <a:ext cx="2293187" cy="3071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379" y="1714488"/>
            <a:ext cx="2232963" cy="3134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4000504"/>
            <a:ext cx="3361493" cy="2388797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493180" y="3625977"/>
            <a:ext cx="2268156" cy="302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Documents and Settings\Admin\Рабочий стол\сканы\img1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71546"/>
            <a:ext cx="2179846" cy="3071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000924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Достижения      моих     воспитанников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5122" name="Picture 2" descr="C:\Documents and Settings\Admin\Рабочий стол\сканы\img1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1214422"/>
            <a:ext cx="2201485" cy="3113672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сканы\img1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488" y="1016530"/>
            <a:ext cx="2408697" cy="3417420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сканы\img1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768248"/>
            <a:ext cx="2571768" cy="3642743"/>
          </a:xfrm>
          <a:prstGeom prst="rect">
            <a:avLst/>
          </a:prstGeom>
          <a:noFill/>
        </p:spPr>
      </p:pic>
      <p:pic>
        <p:nvPicPr>
          <p:cNvPr id="5127" name="Picture 7" descr="C:\Documents and Settings\Admin\Рабочий стол\сканы\img17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394" y="3500438"/>
            <a:ext cx="2239959" cy="3089109"/>
          </a:xfrm>
          <a:prstGeom prst="rect">
            <a:avLst/>
          </a:prstGeom>
          <a:noFill/>
        </p:spPr>
      </p:pic>
      <p:pic>
        <p:nvPicPr>
          <p:cNvPr id="5129" name="Picture 9" descr="C:\Documents and Settings\Admin\Рабочий стол\сканы\img17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643314"/>
            <a:ext cx="1980852" cy="2857520"/>
          </a:xfrm>
          <a:prstGeom prst="rect">
            <a:avLst/>
          </a:prstGeom>
          <a:noFill/>
        </p:spPr>
      </p:pic>
      <p:pic>
        <p:nvPicPr>
          <p:cNvPr id="5121" name="Picture 1" descr="C:\Documents and Settings\Admin\Рабочий стол\сканы\img173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2311005" cy="3268667"/>
          </a:xfrm>
          <a:prstGeom prst="rect">
            <a:avLst/>
          </a:prstGeom>
          <a:noFill/>
        </p:spPr>
      </p:pic>
      <p:pic>
        <p:nvPicPr>
          <p:cNvPr id="5126" name="Picture 6" descr="C:\Documents and Settings\Admin\Рабочий стол\сканы\img17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37847" y="3289527"/>
            <a:ext cx="275339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Мира садик 8 марта\DSC_01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643314"/>
            <a:ext cx="4286280" cy="2857520"/>
          </a:xfrm>
          <a:prstGeom prst="rect">
            <a:avLst/>
          </a:prstGeom>
          <a:noFill/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714488"/>
            <a:ext cx="3468712" cy="22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786742" cy="64294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Одним  из  основных  направлений  в моей деятельности   является   работа  с  родителями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214422"/>
            <a:ext cx="2384432" cy="2384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1142984"/>
            <a:ext cx="2990258" cy="2219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3571876"/>
            <a:ext cx="1015923" cy="1495613"/>
          </a:xfrm>
          <a:prstGeom prst="rect">
            <a:avLst/>
          </a:prstGeom>
        </p:spPr>
      </p:pic>
      <p:pic>
        <p:nvPicPr>
          <p:cNvPr id="37891" name="Picture 3" descr="F:\Мира садик 8 марта\DSC_01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178967"/>
            <a:ext cx="2309829" cy="346474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5357826"/>
            <a:ext cx="1041477" cy="1290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1190" y="2942026"/>
            <a:ext cx="1361182" cy="1192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5214950"/>
            <a:ext cx="1029962" cy="1373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\Рабочий стол\фотоархив\IMG-20181002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3296134" cy="2071702"/>
          </a:xfrm>
          <a:prstGeom prst="rect">
            <a:avLst/>
          </a:prstGeom>
          <a:noFill/>
        </p:spPr>
      </p:pic>
      <p:pic>
        <p:nvPicPr>
          <p:cNvPr id="3079" name="Picture 7" descr="F:\фотоархив\IMG_20190409_1645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2575">
            <a:off x="857224" y="2071678"/>
            <a:ext cx="1696653" cy="2262203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фотки\IMG_20170707_1141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28604"/>
            <a:ext cx="2411033" cy="33337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3786214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Фотоархив</a:t>
            </a:r>
            <a:endParaRPr lang="ru-RU" b="1" dirty="0"/>
          </a:p>
        </p:txBody>
      </p:sp>
      <p:pic>
        <p:nvPicPr>
          <p:cNvPr id="3075" name="Picture 3" descr="C:\Documents and Settings\Admin\Рабочий стол\фотки\IMG_20170207_1101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3710014" cy="250033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фотки\DSC_088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857628"/>
            <a:ext cx="3894164" cy="2643735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фотки\IMG_20170530_10573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928802"/>
            <a:ext cx="333377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4" descr="DSC_04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2285992"/>
            <a:ext cx="2214578" cy="182377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857232"/>
            <a:ext cx="2588952" cy="22145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643734" cy="1011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Свободная  игровая   деятельность     на  прогулке</a:t>
            </a:r>
            <a:endParaRPr lang="ru-RU" sz="3600" dirty="0"/>
          </a:p>
        </p:txBody>
      </p:sp>
      <p:pic>
        <p:nvPicPr>
          <p:cNvPr id="7" name="Содержимое 4" descr="DSC_04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192785"/>
            <a:ext cx="3500462" cy="2311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26" y="1071546"/>
            <a:ext cx="2334961" cy="3026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4071942"/>
            <a:ext cx="1973475" cy="2428892"/>
          </a:xfrm>
          <a:prstGeom prst="rect">
            <a:avLst/>
          </a:prstGeom>
        </p:spPr>
      </p:pic>
      <p:pic>
        <p:nvPicPr>
          <p:cNvPr id="9" name="Содержимое 7" descr="DSC_044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3249985"/>
            <a:ext cx="2452706" cy="3179411"/>
          </a:xfrm>
          <a:prstGeom prst="rect">
            <a:avLst/>
          </a:prstGeom>
        </p:spPr>
      </p:pic>
      <p:pic>
        <p:nvPicPr>
          <p:cNvPr id="2049" name="Picture 1" descr="F:\Мы наблюдаем окружающий мир\IMG_20181113_104517_1C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357298"/>
            <a:ext cx="2000264" cy="2600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900882" cy="9890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Общие   сведения   о   педагоге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7829576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 Ф.И.О.    Калякова  Марина  Аркадьевна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 Дата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ноября 1966 года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Образование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1989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 окончила  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Свердловский государственный педагогический институт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Квалификация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Образование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прошла профессиональную переподготовку в    Уральском   государственном   педагогическом 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Квалификация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дошкольного образовательного учреждения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4. Общий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и педагогический стаж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Общий  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 стаж: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Общий   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 стаж: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лет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5. Уровень квалификации : первая 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  категория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6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Педагогический стаж  работы в  данном  образовательном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учреждении    3 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Воспитатель  - мастер дела,</a:t>
            </a:r>
            <a:b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Он артист и музыкант, </a:t>
            </a:r>
            <a:b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Он художник и строитель</a:t>
            </a:r>
            <a:b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Словом он, во всем талант!</a:t>
            </a:r>
            <a:endParaRPr lang="ru-RU" sz="1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9939" name="Picture 3" descr="D:\моя работа\фотки садика\я на работе\IMG-20181230-WA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500" y="1486162"/>
            <a:ext cx="1821669" cy="242889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723" y="3953252"/>
            <a:ext cx="3323861" cy="249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58" y="1681904"/>
            <a:ext cx="3601179" cy="2178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379" y="1690392"/>
            <a:ext cx="2882379" cy="2195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726" y="3983579"/>
            <a:ext cx="3709285" cy="24625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6329378" cy="10001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Отзывы   родителей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933518"/>
              </p:ext>
            </p:extLst>
          </p:nvPr>
        </p:nvGraphicFramePr>
        <p:xfrm>
          <a:off x="604838" y="1284288"/>
          <a:ext cx="3582987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Документ" r:id="rId3" imgW="5941719" imgH="8335193" progId="Word.Document.12">
                  <p:embed/>
                </p:oleObj>
              </mc:Choice>
              <mc:Fallback>
                <p:oleObj name="Документ" r:id="rId3" imgW="5941719" imgH="8335193" progId="Word.Document.12">
                  <p:embed/>
                  <p:pic>
                    <p:nvPicPr>
                      <p:cNvPr id="0" name="Содержимое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284288"/>
                        <a:ext cx="3582987" cy="502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072" y="1261909"/>
            <a:ext cx="4080728" cy="5407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285860"/>
            <a:ext cx="8429684" cy="48403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Я буду работать в кузнице, но не там, где железо и молот.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Возьму я себе в союзницы нежную светлую молодость.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Предметы моей романтики на солнышке ласково жмурятся,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Носят на маковке бантики, парами ходят по улице.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Их, беззащитных и маленьких,  я в светлую жизнь поведу.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 будут завидовать многие  воспитателю в детском саду!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928802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178602" y="1415015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14612" y="107154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7704" y="468815"/>
            <a:ext cx="6779096" cy="87973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Курсы    повышения    квалификации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сканы\img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142984"/>
            <a:ext cx="3571900" cy="242889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сканы\img1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142984"/>
            <a:ext cx="3643338" cy="2428891"/>
          </a:xfrm>
          <a:prstGeom prst="rect">
            <a:avLst/>
          </a:prstGeom>
          <a:noFill/>
        </p:spPr>
      </p:pic>
      <p:pic>
        <p:nvPicPr>
          <p:cNvPr id="14" name="Picture 4" descr="C:\Documents and Settings\Admin\Рабочий стол\сканы\img1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786190"/>
            <a:ext cx="3714775" cy="2669854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сканы\img1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4000504"/>
            <a:ext cx="3429024" cy="2571767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сканы\img18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714752"/>
            <a:ext cx="3357587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115196" cy="128588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800" u="sng" dirty="0">
                <a:hlinkClick r:id="rId2"/>
              </a:rPr>
              <a:t>http://</a:t>
            </a:r>
            <a:r>
              <a:rPr lang="ru-RU" sz="1800" u="sng" dirty="0" smtClean="0">
                <a:hlinkClick r:id="rId2"/>
              </a:rPr>
              <a:t>www.maam.ru/users/1916729</a:t>
            </a:r>
            <a:r>
              <a:rPr lang="ru-RU" sz="1800" u="sng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99" y="1628800"/>
            <a:ext cx="8398255" cy="4968552"/>
          </a:xfrm>
        </p:spPr>
      </p:pic>
      <p:sp>
        <p:nvSpPr>
          <p:cNvPr id="4" name="Прямоугольник 3"/>
          <p:cNvSpPr/>
          <p:nvPr/>
        </p:nvSpPr>
        <p:spPr>
          <a:xfrm>
            <a:off x="2000232" y="428604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 сайте МААМ.РУ  создана    страничка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526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D:\моя работа\Документы группы\фотки с защиты дипло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214422"/>
            <a:ext cx="2089545" cy="2809872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3429000"/>
            <a:ext cx="4375109" cy="27010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6972320" cy="8572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cs typeface="Times New Roman" panose="02020603050405020304" pitchFamily="18" charset="0"/>
              </a:rPr>
              <a:t>Обобщение    и    распространение  педагогического    опыта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3757610" cy="642942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dirty="0" smtClean="0">
              <a:solidFill>
                <a:srgbClr val="0070C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80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Участие  в  работе   методических   объединений  и семинаров</a:t>
            </a:r>
            <a:endParaRPr lang="ru-RU" sz="8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6249" y="1357298"/>
            <a:ext cx="2357454" cy="928694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dirty="0" smtClean="0">
              <a:solidFill>
                <a:srgbClr val="0070C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80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Выступления   на   педагогических    советах</a:t>
            </a:r>
            <a:endParaRPr lang="ru-RU" sz="8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7" y="4071942"/>
            <a:ext cx="3714776" cy="2323615"/>
          </a:xfrm>
        </p:spPr>
      </p:pic>
      <p:pic>
        <p:nvPicPr>
          <p:cNvPr id="9" name="Объект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928802"/>
            <a:ext cx="3600400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714357"/>
            <a:ext cx="3783040" cy="71437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Проведение открытых занятий    для педагогов 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85794"/>
            <a:ext cx="4041775" cy="857256"/>
          </a:xfrm>
        </p:spPr>
        <p:txBody>
          <a:bodyPr>
            <a:normAutofit fontScale="32500" lnSpcReduction="20000"/>
          </a:bodyPr>
          <a:lstStyle/>
          <a:p>
            <a:pPr lvl="0" algn="ctr"/>
            <a:r>
              <a:rPr lang="ru-RU" sz="62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Участие  в  проведении муниципального конкурса исследовательских проектов  «Юный исследователь»</a:t>
            </a:r>
            <a:endParaRPr lang="ru-RU" sz="6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4" name="Содержимое 9" descr="DSC_03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428736"/>
            <a:ext cx="2365642" cy="3571876"/>
          </a:xfrm>
          <a:prstGeom prst="rect">
            <a:avLst/>
          </a:prstGeom>
        </p:spPr>
      </p:pic>
      <p:pic>
        <p:nvPicPr>
          <p:cNvPr id="8" name="Содержимое 7" descr="1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4071942"/>
            <a:ext cx="3857652" cy="245357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1714488"/>
            <a:ext cx="3643337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Наш бразоват.процесс\IMG_20190115_1049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071678"/>
            <a:ext cx="2500330" cy="3333774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1285860"/>
            <a:ext cx="2367270" cy="2915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4286256"/>
            <a:ext cx="3250704" cy="21503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011222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rgbClr val="FF0000"/>
                </a:solidFill>
                <a:latin typeface="Monotype Corsiva" pitchFamily="66" charset="0"/>
              </a:rPr>
              <a:t>Используемые  педагогические технологии  </a:t>
            </a:r>
            <a:br>
              <a:rPr lang="ru-RU" sz="32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Monotype Corsiva" pitchFamily="66" charset="0"/>
              </a:rPr>
              <a:t>в  моей  деятельности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технологии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4357694"/>
            <a:ext cx="3252730" cy="2113522"/>
          </a:xfrm>
          <a:prstGeom prst="rect">
            <a:avLst/>
          </a:prstGeom>
        </p:spPr>
      </p:pic>
      <p:pic>
        <p:nvPicPr>
          <p:cNvPr id="14337" name="Picture 1" descr="C:\Documents and Settings\Admin\Рабочий стол\В здоровом теле - здоровый дух\IMG_20181227_11152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857364"/>
            <a:ext cx="2286016" cy="2658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моя работа\фотки садика\дидактические игры\IMG_20190313_0914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857364"/>
            <a:ext cx="2357454" cy="314327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3000372"/>
            <a:ext cx="2643206" cy="3524274"/>
          </a:xfrm>
          <a:prstGeom prst="rect">
            <a:avLst/>
          </a:prstGeom>
        </p:spPr>
      </p:pic>
      <p:pic>
        <p:nvPicPr>
          <p:cNvPr id="12289" name="Picture 1" descr="C:\Documents and Settings\Admin\Рабочий стол\фотки\IMG_20170704_1649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2571768" cy="35004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5984" y="357166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Технология   сенсорного     воспитания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02" y="1000108"/>
            <a:ext cx="3572418" cy="2572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214818"/>
            <a:ext cx="3759449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Admin\Рабочий стол\фотки\IMG_20170711_1556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2159214" cy="264320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3714752"/>
            <a:ext cx="3000396" cy="2600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6000792" cy="71438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Проектная    деятельность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8284" y="857232"/>
            <a:ext cx="7901014" cy="5197493"/>
          </a:xfrm>
        </p:spPr>
        <p:txBody>
          <a:bodyPr/>
          <a:lstStyle/>
          <a:p>
            <a:pPr lvl="0">
              <a:buNone/>
            </a:pPr>
            <a:endParaRPr lang="ru-RU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Технология   исследовательской   деятельности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786190"/>
            <a:ext cx="2714644" cy="2357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4143380"/>
            <a:ext cx="3387474" cy="2286016"/>
          </a:xfrm>
          <a:prstGeom prst="rect">
            <a:avLst/>
          </a:prstGeom>
        </p:spPr>
      </p:pic>
      <p:pic>
        <p:nvPicPr>
          <p:cNvPr id="11267" name="Picture 3" descr="C:\Documents and Settings\Admin\Рабочий стол\фотки\IMG_20170711_1559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000108"/>
            <a:ext cx="2286016" cy="2143140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\Рабочий стол\фотки\IMG_20170711_1559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714356"/>
            <a:ext cx="2000264" cy="2643206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\Рабочий стол\проектная и исследовательская д-ть\IMG_20181031_104130_1C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836" y="785794"/>
            <a:ext cx="207400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349</Words>
  <Application>Microsoft Office PowerPoint</Application>
  <PresentationFormat>Экран (4:3)</PresentationFormat>
  <Paragraphs>58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Тема Office</vt:lpstr>
      <vt:lpstr>PDF</vt:lpstr>
      <vt:lpstr>Документ</vt:lpstr>
      <vt:lpstr>Муниципальное автономное дошкольное образовательное учреждение "Детский сад общеразвивающего вида с приоритетным осуществлением деятельности по познавательно-речевому направлению развития детей № 5" </vt:lpstr>
      <vt:lpstr>Общие   сведения   о   педагоге </vt:lpstr>
      <vt:lpstr>Курсы    повышения    квалификации </vt:lpstr>
      <vt:lpstr> http://www.maam.ru/users/1916729  </vt:lpstr>
      <vt:lpstr>Обобщение    и    распространение  педагогического    опыта</vt:lpstr>
      <vt:lpstr>Презентация PowerPoint</vt:lpstr>
      <vt:lpstr>Используемые  педагогические технологии   в  моей  деятельности </vt:lpstr>
      <vt:lpstr>Презентация PowerPoint</vt:lpstr>
      <vt:lpstr>Проектная    деятельность </vt:lpstr>
      <vt:lpstr>Информационно – коммуникативные технологии</vt:lpstr>
      <vt:lpstr>Игровые  технологии</vt:lpstr>
      <vt:lpstr>Наш   образовательный   процесс</vt:lpstr>
      <vt:lpstr>Творчество   моих   воспитанников</vt:lpstr>
      <vt:lpstr>Результаты   педагогической    деятельности </vt:lpstr>
      <vt:lpstr> Мои достижения и результаты педагогической   деятельности </vt:lpstr>
      <vt:lpstr> Достижения      моих     воспитанников </vt:lpstr>
      <vt:lpstr> Одним  из  основных  направлений  в моей деятельности   является   работа  с  родителями </vt:lpstr>
      <vt:lpstr>Фотоархив</vt:lpstr>
      <vt:lpstr>Свободная  игровая   деятельность     на  прогулке</vt:lpstr>
      <vt:lpstr>Воспитатель  - мастер дела, Он артист и музыкант,  Он художник и строитель Словом он, во всем талант!</vt:lpstr>
      <vt:lpstr>Отзывы   родителей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1</cp:lastModifiedBy>
  <cp:revision>123</cp:revision>
  <dcterms:created xsi:type="dcterms:W3CDTF">2015-03-08T17:45:29Z</dcterms:created>
  <dcterms:modified xsi:type="dcterms:W3CDTF">2019-04-22T11:23:55Z</dcterms:modified>
</cp:coreProperties>
</file>