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23812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D2888-E907-45DE-886A-1DB956A01137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2C6D2-9BDD-430D-83EA-19481D929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C8744-469B-4877-9E58-3E5DB5013880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DEB1F-6C34-4F15-B742-7536A7B91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88161-7EA3-4390-B913-1713536B3ED7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ACE4D-9BC7-47D0-86C7-2852374D7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1CD5C-86AA-40A9-A6DC-B5C77A1CF6F5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0D85A-5D15-402B-8413-C1A218993F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16377-BDDD-4670-9E8D-B5A97F330DA2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03547-7B88-4869-A8D1-B9C1F2E37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0B6CD-C8B4-4F74-AACF-FD3638AA04AD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B0491-1D84-4174-9580-5CC214D74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B6003-A62B-432C-8487-928D0F504AFF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3F744-710A-4E1E-BB60-CD81044ADD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A521A-95FB-4DBD-A58B-FDABD5F542BD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FE19B-1EB1-45F5-A5BC-A4E2E0238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0365C-D21D-47E5-9358-5935FAF4FE25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82AC-DA03-4F53-8B52-2EEBF2812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F1005-E740-4318-8E97-BB34CA5D6DE1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34786-840A-4624-9BCC-1FCE371EF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7E740-30BC-4E86-9392-413609323791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5CC78-3BBC-4DDA-9D62-426232BA5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A8D76F-AACC-46B8-8377-E260AEE96BBD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62BEFE-98DF-4C5E-AE39-4ADDCF048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33.png"/><Relationship Id="rId7" Type="http://schemas.openxmlformats.org/officeDocument/2006/relationships/slide" Target="slide7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B:\&#1048;&#1088;&#1086;&#1095;&#1082;&#1072;\&#1048;&#1079;&#1086;&#1073;&#1088;&#1072;&#1078;&#1077;&#1085;&#1080;&#1103;\&#1076;&#1083;&#1103;%20&#1087;&#1088;&#1077;&#1079;&#1077;&#1085;&#1090;&#1072;&#1094;&#1080;&#1080;\600px\videoplayback.m4a" TargetMode="External"/><Relationship Id="rId1" Type="http://schemas.openxmlformats.org/officeDocument/2006/relationships/video" Target="file:///B:\&#1048;&#1088;&#1086;&#1095;&#1082;&#1072;\&#1048;&#1079;&#1086;&#1073;&#1088;&#1072;&#1078;&#1077;&#1085;&#1080;&#1103;\&#1076;&#1083;&#1103;%20&#1087;&#1088;&#1077;&#1079;&#1077;&#1085;&#1090;&#1072;&#1094;&#1080;&#1080;\600px\&#1046;&#1080;&#1074;&#1086;&#1090;&#1085;&#1099;&#1077;%20&#1087;&#1083;&#1103;&#1096;&#1091;&#1090;%20&#1090;&#1074;&#1080;&#1089;&#1090;!%20%20-%20BabyTV%20P&#1091;&#1089;&#1089;&#1082;&#1080;&#1081;.mp4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1" descr="B:\Ирочка\Хобби\Всё для Фотошоп\Фоновые картинки\узоры, абстрактные, текстурные\1285236066_detskaya а4.jpg"/>
          <p:cNvPicPr>
            <a:picLocks noChangeAspect="1" noChangeArrowheads="1"/>
          </p:cNvPicPr>
          <p:nvPr/>
        </p:nvPicPr>
        <p:blipFill>
          <a:blip r:embed="rId2">
            <a:lum bright="30000" contrast="-10000"/>
          </a:blip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8280920" cy="417646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3812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Интерактивная игра для дошкольников</a:t>
            </a: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3812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3812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3812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«Дикие и домашние животные»</a:t>
            </a:r>
            <a:endParaRPr lang="ru-RU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238127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3315" name="Рисунок 3" descr="Siberian-Cat-PN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4724400"/>
            <a:ext cx="2397125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B:\Ирочка\Изображения\для презентации\600px\1436881687_so-cute-puppies-14749028-1600-12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5463" y="4913313"/>
            <a:ext cx="25923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 descr="B:\Ирочка\Изображения\для презентации\600px\56f6457c3e859153b1ff6d6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6250"/>
            <a:ext cx="2043113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" descr="B:\Ирочка\Изображения\для презентации\600px\1989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8125" y="333375"/>
            <a:ext cx="2389188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B:\Ирочка\Изображения\для презентации\600px\Leopard-Transparent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4797425"/>
            <a:ext cx="208915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B:\Ирочка\Изображения\для презентации\600px\7fb7db9c09a92892cada10a7d07e0500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775200"/>
            <a:ext cx="37084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Управляющая кнопка: настраиваемая 14">
            <a:hlinkClick r:id="rId9" action="ppaction://hlinksldjump" highlightClick="1"/>
          </p:cNvPr>
          <p:cNvSpPr/>
          <p:nvPr/>
        </p:nvSpPr>
        <p:spPr>
          <a:xfrm>
            <a:off x="3347864" y="5229200"/>
            <a:ext cx="2664296" cy="648072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Начать игру</a:t>
            </a:r>
            <a:endParaRPr lang="ru-RU" sz="3200" dirty="0"/>
          </a:p>
        </p:txBody>
      </p:sp>
      <p:pic>
        <p:nvPicPr>
          <p:cNvPr id="13324" name="Picture 12" descr="B:\Ирочка\Изображения\мой сайт\бесплатные картинки\исходники\автор копия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51275" y="0"/>
            <a:ext cx="1481138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3528" y="260648"/>
            <a:ext cx="9577064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Выберите всех домашних животных</a:t>
            </a:r>
            <a:endParaRPr lang="ru-RU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1" name="Picture 3" descr="B:\Ирочка\Изображения\для презентации\600px\big_farm_tablet_1024xшш550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2351311"/>
            <a:ext cx="9144000" cy="4557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7486650" y="908050"/>
            <a:ext cx="1657350" cy="1441450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3800" y="765175"/>
            <a:ext cx="2160588" cy="1655763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124075" y="836613"/>
            <a:ext cx="1368425" cy="1079500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981075"/>
            <a:ext cx="2087563" cy="1439863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276600" y="1196975"/>
            <a:ext cx="1582738" cy="1223963"/>
          </a:xfrm>
          <a:prstGeom prst="rect">
            <a:avLst/>
          </a:prstGeom>
          <a:blipFill>
            <a:blip r:embed="rId7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Управляющая кнопка: далее 10">
            <a:hlinkClick r:id="rId8" action="ppaction://hlinksldjump" highlightClick="1"/>
          </p:cNvPr>
          <p:cNvSpPr/>
          <p:nvPr/>
        </p:nvSpPr>
        <p:spPr>
          <a:xfrm>
            <a:off x="8388424" y="6165304"/>
            <a:ext cx="576064" cy="50405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67345E-6 L 0.66945 0.577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21184E-6 L 0.24809 0.613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37558E-6 L -0.73021 0.34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3528" y="260648"/>
            <a:ext cx="9577064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Выберите всех домашних животных</a:t>
            </a:r>
            <a:endParaRPr lang="ru-RU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1" name="Picture 3" descr="B:\Ирочка\Изображения\для презентации\600px\big_farm_tablet_1024xшш550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2351311"/>
            <a:ext cx="9144000" cy="4557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3995738" y="908050"/>
            <a:ext cx="1406525" cy="1368425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051050" y="692150"/>
            <a:ext cx="2305050" cy="1728788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380288" y="765175"/>
            <a:ext cx="1223962" cy="1584325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404813"/>
            <a:ext cx="2339975" cy="2087562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724525" y="908050"/>
            <a:ext cx="1439863" cy="1225550"/>
          </a:xfrm>
          <a:prstGeom prst="rect">
            <a:avLst/>
          </a:prstGeom>
          <a:blipFill>
            <a:blip r:embed="rId7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Управляющая кнопка: далее 10">
            <a:hlinkClick r:id="rId8" action="ppaction://hlinksldjump" highlightClick="1"/>
          </p:cNvPr>
          <p:cNvSpPr/>
          <p:nvPr/>
        </p:nvSpPr>
        <p:spPr>
          <a:xfrm>
            <a:off x="8388424" y="6165304"/>
            <a:ext cx="576064" cy="50405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Управляющая кнопка: назад 11">
            <a:hlinkClick r:id="rId9" action="ppaction://hlinksldjump" highlightClick="1"/>
          </p:cNvPr>
          <p:cNvSpPr/>
          <p:nvPr/>
        </p:nvSpPr>
        <p:spPr>
          <a:xfrm>
            <a:off x="251520" y="6165304"/>
            <a:ext cx="576064" cy="476672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9815E-6 L 0.57691 0.587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" y="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26549E-6 L -0.59445 0.6084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" y="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4709E-6 L -0.33681 0.3619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3528" y="260648"/>
            <a:ext cx="9577064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Выберите всех домашних животных</a:t>
            </a:r>
            <a:endParaRPr lang="ru-RU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1" name="Picture 3" descr="B:\Ирочка\Изображения\для презентации\600px\big_farm_tablet_1024xшш550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3068960"/>
            <a:ext cx="9144000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3779838" y="1773238"/>
            <a:ext cx="1584325" cy="1079500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79388" y="836613"/>
            <a:ext cx="2160587" cy="2160587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508625" y="981075"/>
            <a:ext cx="2232025" cy="2016125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835150" y="836613"/>
            <a:ext cx="2628900" cy="2087562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343775" y="836613"/>
            <a:ext cx="1800225" cy="1655762"/>
          </a:xfrm>
          <a:prstGeom prst="rect">
            <a:avLst/>
          </a:prstGeom>
          <a:blipFill>
            <a:blip r:embed="rId7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Управляющая кнопка: далее 10">
            <a:hlinkClick r:id="rId8" action="ppaction://hlinksldjump" highlightClick="1"/>
          </p:cNvPr>
          <p:cNvSpPr/>
          <p:nvPr/>
        </p:nvSpPr>
        <p:spPr>
          <a:xfrm>
            <a:off x="8388424" y="6165304"/>
            <a:ext cx="576064" cy="50405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Управляющая кнопка: назад 11">
            <a:hlinkClick r:id="rId9" action="ppaction://hlinksldjump" highlightClick="1"/>
          </p:cNvPr>
          <p:cNvSpPr/>
          <p:nvPr/>
        </p:nvSpPr>
        <p:spPr>
          <a:xfrm>
            <a:off x="179512" y="6165304"/>
            <a:ext cx="576064" cy="476672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5.3654E-7 L -0.0177 0.571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2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01665E-6 L 0.01962 0.5663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47826E-6 L 0.03142 0.571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2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3568" y="188640"/>
            <a:ext cx="8280920" cy="5760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Выберите всех диких животных</a:t>
            </a:r>
            <a:endParaRPr lang="ru-RU" sz="3000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1" name="Picture 3" descr="B:\Ирочка\Изображения\для презентации\600px\big_farm_tablet_1024xшш550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1700808"/>
            <a:ext cx="9172817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3635375" y="765175"/>
            <a:ext cx="2089150" cy="1584325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23850" y="765175"/>
            <a:ext cx="1368425" cy="863600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724525" y="1196975"/>
            <a:ext cx="2232025" cy="2016125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547813" y="620713"/>
            <a:ext cx="1655762" cy="1368425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524750" y="765175"/>
            <a:ext cx="1223963" cy="1439863"/>
          </a:xfrm>
          <a:prstGeom prst="rect">
            <a:avLst/>
          </a:prstGeom>
          <a:blipFill>
            <a:blip r:embed="rId7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Управляющая кнопка: далее 10">
            <a:hlinkClick r:id="rId8" action="ppaction://hlinksldjump" highlightClick="1"/>
          </p:cNvPr>
          <p:cNvSpPr/>
          <p:nvPr/>
        </p:nvSpPr>
        <p:spPr>
          <a:xfrm>
            <a:off x="8388424" y="6165304"/>
            <a:ext cx="576064" cy="50405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Управляющая кнопка: назад 11">
            <a:hlinkClick r:id="rId9" action="ppaction://hlinksldjump" highlightClick="1"/>
          </p:cNvPr>
          <p:cNvSpPr/>
          <p:nvPr/>
        </p:nvSpPr>
        <p:spPr>
          <a:xfrm>
            <a:off x="179512" y="6165304"/>
            <a:ext cx="576064" cy="476672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75763E-6 L 0.23247 0.498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32932E-6 L 0.01181 0.503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26549E-6 L -0.2875 0.5245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3568" y="188640"/>
            <a:ext cx="8280920" cy="5760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Выберите всех диких животных</a:t>
            </a:r>
            <a:endParaRPr lang="ru-RU" sz="3000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1" name="Picture 3" descr="B:\Ирочка\Изображения\для презентации\600px\big_farm_tablet_1024xшш550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1711015"/>
            <a:ext cx="9172817" cy="5136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0" y="981075"/>
            <a:ext cx="2771775" cy="2016125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787900" y="692150"/>
            <a:ext cx="2232025" cy="2016125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484438" y="549275"/>
            <a:ext cx="2159000" cy="2087563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948488" y="404813"/>
            <a:ext cx="2124075" cy="1944687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Управляющая кнопка: далее 10">
            <a:hlinkClick r:id="rId7" action="ppaction://hlinksldjump" highlightClick="1"/>
          </p:cNvPr>
          <p:cNvSpPr/>
          <p:nvPr/>
        </p:nvSpPr>
        <p:spPr>
          <a:xfrm>
            <a:off x="8388424" y="6165304"/>
            <a:ext cx="576064" cy="50405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Управляющая кнопка: назад 11">
            <a:hlinkClick r:id="rId8" action="ppaction://hlinksldjump" highlightClick="1"/>
          </p:cNvPr>
          <p:cNvSpPr/>
          <p:nvPr/>
        </p:nvSpPr>
        <p:spPr>
          <a:xfrm>
            <a:off x="179512" y="6165304"/>
            <a:ext cx="576064" cy="476672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4709E-6 L 0.48038 0.49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" y="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65495E-6 L -0.13004 0.4512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01665E-6 L 0.06493 0.524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210146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Молодцы!!!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Животные пляшут твист!  - BabyTV Pусский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179388" y="1628775"/>
            <a:ext cx="8810625" cy="4956175"/>
          </a:xfrm>
        </p:spPr>
      </p:pic>
      <p:pic>
        <p:nvPicPr>
          <p:cNvPr id="9" name="videoplayback.m4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66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67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2</Words>
  <Application>Microsoft Office PowerPoint</Application>
  <PresentationFormat>Экран (4:3)</PresentationFormat>
  <Paragraphs>1</Paragraphs>
  <Slides>7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User</cp:lastModifiedBy>
  <cp:revision>33</cp:revision>
  <dcterms:created xsi:type="dcterms:W3CDTF">2016-11-02T16:28:16Z</dcterms:created>
  <dcterms:modified xsi:type="dcterms:W3CDTF">2020-05-13T10:24:11Z</dcterms:modified>
</cp:coreProperties>
</file>