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23812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D2888-E907-45DE-886A-1DB956A01137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C2C6D2-9BDD-430D-83EA-19481D929F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6C8744-469B-4877-9E58-3E5DB5013880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DEB1F-6C34-4F15-B742-7536A7B91D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88161-7EA3-4390-B913-1713536B3ED7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8ACE4D-9BC7-47D0-86C7-2852374D78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1CD5C-86AA-40A9-A6DC-B5C77A1CF6F5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0D85A-5D15-402B-8413-C1A218993F8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16377-BDDD-4670-9E8D-B5A97F330DA2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A03547-7B88-4869-A8D1-B9C1F2E37E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0B6CD-C8B4-4F74-AACF-FD3638AA04AD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3B0491-1D84-4174-9580-5CC214D741A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AB6003-A62B-432C-8487-928D0F504AFF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F3F744-710A-4E1E-BB60-CD81044ADD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A521A-95FB-4DBD-A58B-FDABD5F542BD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0FE19B-1EB1-45F5-A5BC-A4E2E02380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0365C-D21D-47E5-9358-5935FAF4FE25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F982AC-DA03-4F53-8B52-2EEBF2812A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F1005-E740-4318-8E97-BB34CA5D6DE1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434786-840A-4624-9BCC-1FCE371EF4B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87E740-30BC-4E86-9392-413609323791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5CC78-3BBC-4DDA-9D62-426232BA5F3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3A8D76F-AACC-46B8-8377-E260AEE96BBD}" type="datetimeFigureOut">
              <a:rPr lang="ru-RU"/>
              <a:pPr>
                <a:defRPr/>
              </a:pPr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462BEFE-98DF-4C5E-AE39-4ADDCF04828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openxmlformats.org/officeDocument/2006/relationships/slide" Target="slide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.xml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Relationship Id="rId9" Type="http://schemas.openxmlformats.org/officeDocument/2006/relationships/slide" Target="slide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slide" Target="slid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33.png"/><Relationship Id="rId7" Type="http://schemas.openxmlformats.org/officeDocument/2006/relationships/slide" Target="slide7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file:///B:\&#1048;&#1088;&#1086;&#1095;&#1082;&#1072;\&#1048;&#1079;&#1086;&#1073;&#1088;&#1072;&#1078;&#1077;&#1085;&#1080;&#1103;\&#1076;&#1083;&#1103;%20&#1087;&#1088;&#1077;&#1079;&#1077;&#1085;&#1090;&#1072;&#1094;&#1080;&#1080;\600px\videoplayback.m4a" TargetMode="External"/><Relationship Id="rId1" Type="http://schemas.openxmlformats.org/officeDocument/2006/relationships/video" Target="file:///B:\&#1048;&#1088;&#1086;&#1095;&#1082;&#1072;\&#1048;&#1079;&#1086;&#1073;&#1088;&#1072;&#1078;&#1077;&#1085;&#1080;&#1103;\&#1076;&#1083;&#1103;%20&#1087;&#1088;&#1077;&#1079;&#1077;&#1085;&#1090;&#1072;&#1094;&#1080;&#1080;\600px\&#1046;&#1080;&#1074;&#1086;&#1090;&#1085;&#1099;&#1077;%20&#1087;&#1083;&#1103;&#1096;&#1091;&#1090;%20&#1090;&#1074;&#1080;&#1089;&#1090;!%20%20-%20BabyTV%20P&#1091;&#1089;&#1089;&#1082;&#1080;&#1081;.mp4" TargetMode="Externa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11" descr="B:\Ирочка\Хобби\Всё для Фотошоп\Фоновые картинки\узоры, абстрактные, текстурные\1285236066_detskaya а4.jpg"/>
          <p:cNvPicPr>
            <a:picLocks noChangeAspect="1" noChangeArrowheads="1"/>
          </p:cNvPicPr>
          <p:nvPr/>
        </p:nvPicPr>
        <p:blipFill>
          <a:blip r:embed="rId2">
            <a:lum bright="30000" contrast="-10000"/>
          </a:blip>
          <a:srcRect/>
          <a:stretch>
            <a:fillRect/>
          </a:stretch>
        </p:blipFill>
        <p:spPr bwMode="auto">
          <a:xfrm>
            <a:off x="0" y="0"/>
            <a:ext cx="91519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340768"/>
            <a:ext cx="8280920" cy="4176464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38127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Интерактивная игра для дошкольников</a:t>
            </a:r>
            <a: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38127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/>
            </a:r>
            <a:br>
              <a:rPr lang="ru-RU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38127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</a:br>
            <a:r>
              <a:rPr lang="ru-RU" sz="6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238127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rPr>
              <a:t>«Дикие и домашние животные»</a:t>
            </a:r>
            <a:endParaRPr lang="ru-RU" sz="6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238127"/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</a:endParaRPr>
          </a:p>
        </p:txBody>
      </p:sp>
      <p:pic>
        <p:nvPicPr>
          <p:cNvPr id="13315" name="Рисунок 3" descr="Siberian-Cat-PNG.pn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6688" y="4724400"/>
            <a:ext cx="2397125" cy="1874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6" name="Picture 2" descr="B:\Ирочка\Изображения\для презентации\600px\1436881687_so-cute-puppies-14749028-1600-1200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875463" y="4913313"/>
            <a:ext cx="2592387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7" name="Picture 3" descr="B:\Ирочка\Изображения\для презентации\600px\56f6457c3e859153b1ff6d60.pn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0" y="476250"/>
            <a:ext cx="2043113" cy="15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8" name="Picture 4" descr="B:\Ирочка\Изображения\для презентации\600px\1989.pn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588125" y="333375"/>
            <a:ext cx="2389188" cy="2328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19" name="Picture 7" descr="B:\Ирочка\Изображения\для презентации\600px\Leopard-Transparent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179388" y="4797425"/>
            <a:ext cx="2089150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320" name="Picture 8" descr="B:\Ирочка\Изображения\для презентации\600px\7fb7db9c09a92892cada10a7d07e0500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0" y="4775200"/>
            <a:ext cx="3708400" cy="208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Управляющая кнопка: настраиваемая 14">
            <a:hlinkClick r:id="rId9" action="ppaction://hlinksldjump" highlightClick="1"/>
          </p:cNvPr>
          <p:cNvSpPr/>
          <p:nvPr/>
        </p:nvSpPr>
        <p:spPr>
          <a:xfrm>
            <a:off x="3347864" y="5229200"/>
            <a:ext cx="2664296" cy="648072"/>
          </a:xfrm>
          <a:prstGeom prst="actionButtonBlank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/>
              <a:t>Начать игру</a:t>
            </a:r>
            <a:endParaRPr lang="ru-RU" sz="3200" dirty="0"/>
          </a:p>
        </p:txBody>
      </p:sp>
      <p:pic>
        <p:nvPicPr>
          <p:cNvPr id="13324" name="Picture 12" descr="B:\Ирочка\Изображения\мой сайт\бесплатные картинки\исходники\автор копия.pn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851275" y="0"/>
            <a:ext cx="1481138" cy="170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3528" y="260648"/>
            <a:ext cx="9577064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Выберите всех домашних животных</a:t>
            </a:r>
            <a:endParaRPr lang="ru-RU" sz="3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1" name="Picture 3" descr="B:\Ирочка\Изображения\для презентации\600px\big_farm_tablet_1024xшш550.jpg"/>
          <p:cNvPicPr>
            <a:picLocks noChangeAspect="1" noChangeArrowheads="1"/>
          </p:cNvPicPr>
          <p:nvPr/>
        </p:nvPicPr>
        <p:blipFill>
          <a:blip r:embed="rId2" cstate="screen"/>
          <a:stretch>
            <a:fillRect/>
          </a:stretch>
        </p:blipFill>
        <p:spPr bwMode="auto">
          <a:xfrm>
            <a:off x="0" y="2351311"/>
            <a:ext cx="9144000" cy="4557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7486650" y="908050"/>
            <a:ext cx="1657350" cy="1441450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5003800" y="765175"/>
            <a:ext cx="2160588" cy="1655763"/>
          </a:xfrm>
          <a:prstGeom prst="rect">
            <a:avLst/>
          </a:prstGeom>
          <a:blipFill>
            <a:blip r:embed="rId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2124075" y="836613"/>
            <a:ext cx="1368425" cy="1079500"/>
          </a:xfrm>
          <a:prstGeom prst="rect">
            <a:avLst/>
          </a:prstGeom>
          <a:blipFill>
            <a:blip r:embed="rId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0" y="981075"/>
            <a:ext cx="2087563" cy="1439863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3276600" y="1196975"/>
            <a:ext cx="1582738" cy="1223963"/>
          </a:xfrm>
          <a:prstGeom prst="rect">
            <a:avLst/>
          </a:prstGeom>
          <a:blipFill>
            <a:blip r:embed="rId7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Управляющая кнопка: далее 10">
            <a:hlinkClick r:id="rId8" action="ppaction://hlinksldjump" highlightClick="1"/>
          </p:cNvPr>
          <p:cNvSpPr/>
          <p:nvPr/>
        </p:nvSpPr>
        <p:spPr>
          <a:xfrm>
            <a:off x="8388424" y="6165304"/>
            <a:ext cx="576064" cy="504056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67345E-6 L 0.66945 0.5770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5" y="28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1.21184E-6 L 0.24809 0.61378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4" y="30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37558E-6 L -0.73021 0.346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" y="1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3528" y="260648"/>
            <a:ext cx="9577064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Выберите всех домашних животных</a:t>
            </a:r>
            <a:endParaRPr lang="ru-RU" sz="3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1" name="Picture 3" descr="B:\Ирочка\Изображения\для презентации\600px\big_farm_tablet_1024xшш550.jpg"/>
          <p:cNvPicPr>
            <a:picLocks noChangeAspect="1" noChangeArrowheads="1"/>
          </p:cNvPicPr>
          <p:nvPr/>
        </p:nvPicPr>
        <p:blipFill>
          <a:blip r:embed="rId2" cstate="screen"/>
          <a:stretch>
            <a:fillRect/>
          </a:stretch>
        </p:blipFill>
        <p:spPr bwMode="auto">
          <a:xfrm>
            <a:off x="0" y="2351311"/>
            <a:ext cx="9144000" cy="45574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3995738" y="908050"/>
            <a:ext cx="1406525" cy="1368425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051050" y="692150"/>
            <a:ext cx="2305050" cy="1728788"/>
          </a:xfrm>
          <a:prstGeom prst="rect">
            <a:avLst/>
          </a:prstGeom>
          <a:blipFill>
            <a:blip r:embed="rId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7380288" y="765175"/>
            <a:ext cx="1223962" cy="1584325"/>
          </a:xfrm>
          <a:prstGeom prst="rect">
            <a:avLst/>
          </a:prstGeom>
          <a:blipFill>
            <a:blip r:embed="rId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0" y="404813"/>
            <a:ext cx="2339975" cy="2087562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5724525" y="908050"/>
            <a:ext cx="1439863" cy="1225550"/>
          </a:xfrm>
          <a:prstGeom prst="rect">
            <a:avLst/>
          </a:prstGeom>
          <a:blipFill>
            <a:blip r:embed="rId7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Управляющая кнопка: далее 10">
            <a:hlinkClick r:id="rId8" action="ppaction://hlinksldjump" highlightClick="1"/>
          </p:cNvPr>
          <p:cNvSpPr/>
          <p:nvPr/>
        </p:nvSpPr>
        <p:spPr>
          <a:xfrm>
            <a:off x="8388424" y="6165304"/>
            <a:ext cx="576064" cy="504056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Управляющая кнопка: назад 11">
            <a:hlinkClick r:id="rId9" action="ppaction://hlinksldjump" highlightClick="1"/>
          </p:cNvPr>
          <p:cNvSpPr/>
          <p:nvPr/>
        </p:nvSpPr>
        <p:spPr>
          <a:xfrm>
            <a:off x="251520" y="6165304"/>
            <a:ext cx="576064" cy="476672"/>
          </a:xfrm>
          <a:prstGeom prst="actionButtonBackPreviou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1.99815E-6 L 0.57691 0.5876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88" y="2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26549E-6 L -0.59445 0.6084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" y="3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1.14709E-6 L -0.33681 0.36193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" y="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3528" y="260648"/>
            <a:ext cx="9577064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Выберите всех домашних животных</a:t>
            </a:r>
            <a:endParaRPr lang="ru-RU" sz="3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1" name="Picture 3" descr="B:\Ирочка\Изображения\для презентации\600px\big_farm_tablet_1024xшш550.jpg"/>
          <p:cNvPicPr>
            <a:picLocks noChangeAspect="1" noChangeArrowheads="1"/>
          </p:cNvPicPr>
          <p:nvPr/>
        </p:nvPicPr>
        <p:blipFill>
          <a:blip r:embed="rId2" cstate="screen"/>
          <a:stretch>
            <a:fillRect/>
          </a:stretch>
        </p:blipFill>
        <p:spPr bwMode="auto">
          <a:xfrm>
            <a:off x="0" y="3068960"/>
            <a:ext cx="9144000" cy="37890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3779838" y="1773238"/>
            <a:ext cx="1584325" cy="1079500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179388" y="836613"/>
            <a:ext cx="2160587" cy="2160587"/>
          </a:xfrm>
          <a:prstGeom prst="rect">
            <a:avLst/>
          </a:prstGeom>
          <a:blipFill>
            <a:blip r:embed="rId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508625" y="981075"/>
            <a:ext cx="2232025" cy="2016125"/>
          </a:xfrm>
          <a:prstGeom prst="rect">
            <a:avLst/>
          </a:prstGeom>
          <a:blipFill dpi="0" rotWithShape="1">
            <a:blip r:embed="rId5" cstate="screen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835150" y="836613"/>
            <a:ext cx="2628900" cy="2087562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343775" y="836613"/>
            <a:ext cx="1800225" cy="1655762"/>
          </a:xfrm>
          <a:prstGeom prst="rect">
            <a:avLst/>
          </a:prstGeom>
          <a:blipFill>
            <a:blip r:embed="rId7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Управляющая кнопка: далее 10">
            <a:hlinkClick r:id="rId8" action="ppaction://hlinksldjump" highlightClick="1"/>
          </p:cNvPr>
          <p:cNvSpPr/>
          <p:nvPr/>
        </p:nvSpPr>
        <p:spPr>
          <a:xfrm>
            <a:off x="8388424" y="6165304"/>
            <a:ext cx="576064" cy="504056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Управляющая кнопка: назад 11">
            <a:hlinkClick r:id="rId9" action="ppaction://hlinksldjump" highlightClick="1"/>
          </p:cNvPr>
          <p:cNvSpPr/>
          <p:nvPr/>
        </p:nvSpPr>
        <p:spPr>
          <a:xfrm>
            <a:off x="179512" y="6165304"/>
            <a:ext cx="576064" cy="476672"/>
          </a:xfrm>
          <a:prstGeom prst="actionButtonBackPreviou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44444E-6 -5.3654E-7 L -0.0177 0.5719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" y="2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2.01665E-6 L 0.01962 0.56637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" y="2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47826E-6 L 0.03142 0.57169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" y="2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83568" y="188640"/>
            <a:ext cx="8280920" cy="5760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Выберите всех диких животных</a:t>
            </a:r>
            <a:endParaRPr lang="ru-RU" sz="3000" b="1" dirty="0">
              <a:ln w="12700">
                <a:solidFill>
                  <a:srgbClr val="C0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1" name="Picture 3" descr="B:\Ирочка\Изображения\для презентации\600px\big_farm_tablet_1024xшш550.jpg"/>
          <p:cNvPicPr>
            <a:picLocks noChangeAspect="1" noChangeArrowheads="1"/>
          </p:cNvPicPr>
          <p:nvPr/>
        </p:nvPicPr>
        <p:blipFill>
          <a:blip r:embed="rId2" cstate="screen"/>
          <a:stretch>
            <a:fillRect/>
          </a:stretch>
        </p:blipFill>
        <p:spPr bwMode="auto">
          <a:xfrm>
            <a:off x="0" y="1700808"/>
            <a:ext cx="9172817" cy="51571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3635375" y="765175"/>
            <a:ext cx="2089150" cy="1584325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323850" y="765175"/>
            <a:ext cx="1368425" cy="863600"/>
          </a:xfrm>
          <a:prstGeom prst="rect">
            <a:avLst/>
          </a:prstGeom>
          <a:blipFill>
            <a:blip r:embed="rId4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5724525" y="1196975"/>
            <a:ext cx="2232025" cy="2016125"/>
          </a:xfrm>
          <a:prstGeom prst="rect">
            <a:avLst/>
          </a:prstGeom>
          <a:blipFill dpi="0" rotWithShape="1">
            <a:blip r:embed="rId5" cstate="screen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547813" y="620713"/>
            <a:ext cx="1655762" cy="1368425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524750" y="765175"/>
            <a:ext cx="1223963" cy="1439863"/>
          </a:xfrm>
          <a:prstGeom prst="rect">
            <a:avLst/>
          </a:prstGeom>
          <a:blipFill>
            <a:blip r:embed="rId7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Управляющая кнопка: далее 10">
            <a:hlinkClick r:id="rId8" action="ppaction://hlinksldjump" highlightClick="1"/>
          </p:cNvPr>
          <p:cNvSpPr/>
          <p:nvPr/>
        </p:nvSpPr>
        <p:spPr>
          <a:xfrm>
            <a:off x="8388424" y="6165304"/>
            <a:ext cx="576064" cy="504056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Управляющая кнопка: назад 11">
            <a:hlinkClick r:id="rId9" action="ppaction://hlinksldjump" highlightClick="1"/>
          </p:cNvPr>
          <p:cNvSpPr/>
          <p:nvPr/>
        </p:nvSpPr>
        <p:spPr>
          <a:xfrm>
            <a:off x="179512" y="6165304"/>
            <a:ext cx="576064" cy="476672"/>
          </a:xfrm>
          <a:prstGeom prst="actionButtonBackPreviou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1.75763E-6 L 0.23247 0.4981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6" y="2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32932E-6 L 0.01181 0.5034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" y="2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26549E-6 L -0.2875 0.52452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4" y="2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8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683568" y="188640"/>
            <a:ext cx="8280920" cy="5760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000" b="1" dirty="0">
                <a:ln w="12700">
                  <a:solidFill>
                    <a:srgbClr val="C00000"/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Выберите всех диких животных</a:t>
            </a:r>
            <a:endParaRPr lang="ru-RU" sz="3000" b="1" dirty="0">
              <a:ln w="12700">
                <a:solidFill>
                  <a:srgbClr val="C00000"/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1" name="Picture 3" descr="B:\Ирочка\Изображения\для презентации\600px\big_farm_tablet_1024xшш550.jpg"/>
          <p:cNvPicPr>
            <a:picLocks noChangeAspect="1" noChangeArrowheads="1"/>
          </p:cNvPicPr>
          <p:nvPr/>
        </p:nvPicPr>
        <p:blipFill>
          <a:blip r:embed="rId2" cstate="screen"/>
          <a:stretch>
            <a:fillRect/>
          </a:stretch>
        </p:blipFill>
        <p:spPr bwMode="auto">
          <a:xfrm>
            <a:off x="0" y="1711015"/>
            <a:ext cx="9172817" cy="51367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Прямоугольник 18"/>
          <p:cNvSpPr/>
          <p:nvPr/>
        </p:nvSpPr>
        <p:spPr>
          <a:xfrm>
            <a:off x="0" y="981075"/>
            <a:ext cx="2771775" cy="2016125"/>
          </a:xfrm>
          <a:prstGeom prst="rect">
            <a:avLst/>
          </a:prstGeom>
          <a:blipFill>
            <a:blip r:embed="rId3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4787900" y="692150"/>
            <a:ext cx="2232025" cy="2016125"/>
          </a:xfrm>
          <a:prstGeom prst="rect">
            <a:avLst/>
          </a:prstGeom>
          <a:blipFill dpi="0" rotWithShape="1">
            <a:blip r:embed="rId4" cstate="screen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484438" y="549275"/>
            <a:ext cx="2159000" cy="2087563"/>
          </a:xfrm>
          <a:prstGeom prst="rect">
            <a:avLst/>
          </a:prstGeom>
          <a:blipFill>
            <a:blip r:embed="rId5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948488" y="404813"/>
            <a:ext cx="2124075" cy="1944687"/>
          </a:xfrm>
          <a:prstGeom prst="rect">
            <a:avLst/>
          </a:prstGeom>
          <a:blipFill>
            <a:blip r:embed="rId6" cstate="screen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Управляющая кнопка: далее 10">
            <a:hlinkClick r:id="rId7" action="ppaction://hlinksldjump" highlightClick="1"/>
          </p:cNvPr>
          <p:cNvSpPr/>
          <p:nvPr/>
        </p:nvSpPr>
        <p:spPr>
          <a:xfrm>
            <a:off x="8388424" y="6165304"/>
            <a:ext cx="576064" cy="504056"/>
          </a:xfrm>
          <a:prstGeom prst="actionButtonForwardNex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Управляющая кнопка: назад 11">
            <a:hlinkClick r:id="rId8" action="ppaction://hlinksldjump" highlightClick="1"/>
          </p:cNvPr>
          <p:cNvSpPr/>
          <p:nvPr/>
        </p:nvSpPr>
        <p:spPr>
          <a:xfrm>
            <a:off x="179512" y="6165304"/>
            <a:ext cx="576064" cy="476672"/>
          </a:xfrm>
          <a:prstGeom prst="actionButtonBackPrevious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1.14709E-6 L 0.48038 0.4983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0" y="2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9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2.65495E-6 L -0.13004 0.4512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5" y="2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2.01665E-6 L 0.06493 0.52451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" y="2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19" grpId="0" animBg="1"/>
      <p:bldP spid="21" grpId="0" animBg="1"/>
      <p:bldP spid="22" grpId="0" animBg="1"/>
      <p:bldP spid="2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8964488" cy="1210146"/>
          </a:xfrm>
        </p:spPr>
        <p:txBody>
          <a:bodyPr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b="1" spc="50" dirty="0" smtClean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Молодцы!!!</a:t>
            </a:r>
            <a:endParaRPr lang="ru-RU" b="1" spc="50" dirty="0">
              <a:ln w="11430"/>
              <a:solidFill>
                <a:srgbClr val="FF000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8" name="Животные пляшут твист!  - BabyTV Pусский.mp4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4"/>
          <a:srcRect/>
          <a:stretch>
            <a:fillRect/>
          </a:stretch>
        </p:blipFill>
        <p:spPr>
          <a:xfrm>
            <a:off x="179388" y="1628775"/>
            <a:ext cx="8810625" cy="4956175"/>
          </a:xfrm>
        </p:spPr>
      </p:pic>
      <p:pic>
        <p:nvPicPr>
          <p:cNvPr id="9" name="videoplayback.m4a">
            <a:hlinkClick r:id="" action="ppaction://media"/>
          </p:cNvPr>
          <p:cNvPicPr>
            <a:picLocks noRot="1" noChangeAspect="1"/>
          </p:cNvPicPr>
          <p:nvPr>
            <a:audioFile r:link="rId2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Clr clrSpc="rgb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animClr clrSpc="rgb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anim to="1.5" calcmode="lin" valueType="num">
                                      <p:cBhvr override="childStyl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950"/>
                            </p:stCondLst>
                            <p:childTnLst>
                              <p:par>
                                <p:cTn id="1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668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4676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1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video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>
                <p:cTn id="2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2</Words>
  <Application>Microsoft Office PowerPoint</Application>
  <PresentationFormat>Экран (4:3)</PresentationFormat>
  <Paragraphs>1</Paragraphs>
  <Slides>7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Шаблон оформления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0" baseType="lpstr">
      <vt:lpstr>Calibri</vt:lpstr>
      <vt:lpstr>Arial</vt:lpstr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Samsung</dc:creator>
  <cp:lastModifiedBy>User</cp:lastModifiedBy>
  <cp:revision>33</cp:revision>
  <dcterms:created xsi:type="dcterms:W3CDTF">2016-11-02T16:28:16Z</dcterms:created>
  <dcterms:modified xsi:type="dcterms:W3CDTF">2020-05-13T10:24:11Z</dcterms:modified>
</cp:coreProperties>
</file>