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282" y="1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A0EA8-645C-45C7-89FB-28FB12AC57B1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9792B-9A08-4818-9270-D05AFB8F0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01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683313F-92F3-44C5-A6CD-0BFF255E322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10">
            <a:extLst>
              <a:ext uri="{FF2B5EF4-FFF2-40B4-BE49-F238E27FC236}">
                <a16:creationId xmlns="" xmlns:a16="http://schemas.microsoft.com/office/drawing/2014/main" id="{12F0166F-4894-4469-AD0A-F83F10CE6024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3DCA1B0-AA59-4EFD-9B2F-C4491DC1C6CA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5DF028DA-F6E1-41E7-A748-2186DF5E2498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0AABBE5-BF9C-4CC3-A1D0-481C4BAD524A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Дата 27">
            <a:extLst>
              <a:ext uri="{FF2B5EF4-FFF2-40B4-BE49-F238E27FC236}">
                <a16:creationId xmlns="" xmlns:a16="http://schemas.microsoft.com/office/drawing/2014/main" id="{2DA7EBA7-2A49-41FD-8C75-7CBCDF62D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8BE92-3192-458A-908C-5D165DD56225}" type="datetime1">
              <a:rPr lang="ru-RU" smtClean="0"/>
              <a:t>21.04.2020</a:t>
            </a:fld>
            <a:endParaRPr lang="ru-RU"/>
          </a:p>
        </p:txBody>
      </p:sp>
      <p:sp>
        <p:nvSpPr>
          <p:cNvPr id="12" name="Нижний колонтитул 16">
            <a:extLst>
              <a:ext uri="{FF2B5EF4-FFF2-40B4-BE49-F238E27FC236}">
                <a16:creationId xmlns="" xmlns:a16="http://schemas.microsoft.com/office/drawing/2014/main" id="{DE0170C9-8C1F-486D-A166-05B63358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13" name="Номер слайда 28">
            <a:extLst>
              <a:ext uri="{FF2B5EF4-FFF2-40B4-BE49-F238E27FC236}">
                <a16:creationId xmlns="" xmlns:a16="http://schemas.microsoft.com/office/drawing/2014/main" id="{DBE585D9-BB68-42B6-8D84-04AEC0C3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993C0-35AF-4DC0-BA26-412FFCB1D4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9226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="" xmlns:a16="http://schemas.microsoft.com/office/drawing/2014/main" id="{F913360C-AEFB-41F9-9A1C-2AA041A2B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4426D-DA41-44C1-84A8-FCE35A95016D}" type="datetime1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="" xmlns:a16="http://schemas.microsoft.com/office/drawing/2014/main" id="{F23EB4E3-EEB6-440C-9091-0DD62687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="" xmlns:a16="http://schemas.microsoft.com/office/drawing/2014/main" id="{C57917C6-E67A-489A-8B08-CD07CA6DF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8FFE1-9AF1-4DB5-AB28-3E915FAAD9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5320693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="" xmlns:a16="http://schemas.microsoft.com/office/drawing/2014/main" id="{3F9C08BE-F7EF-482B-84E0-128A2B62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AA190-4D5E-4E56-A8B1-DAB4A4938EBA}" type="datetime1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="" xmlns:a16="http://schemas.microsoft.com/office/drawing/2014/main" id="{BCA9133E-B741-4EB4-8EBB-7895022D2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="" xmlns:a16="http://schemas.microsoft.com/office/drawing/2014/main" id="{E79B351D-CB7E-4210-BA04-6EB678269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AF4F6-5031-49E0-8892-4B05BBEC41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1124371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="" xmlns:a16="http://schemas.microsoft.com/office/drawing/2014/main" id="{7E674593-5A60-4146-8A10-AC123391A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AA953-3EB8-4569-B644-277C7509E7F4}" type="datetime1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="" xmlns:a16="http://schemas.microsoft.com/office/drawing/2014/main" id="{456C6621-6EE5-4082-989F-C5B5B2A5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="" xmlns:a16="http://schemas.microsoft.com/office/drawing/2014/main" id="{8095364A-25F7-44A0-810C-73A917A1E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E5AA4-7DEF-4BC4-8AB2-22448C6357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5073910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DA50A2B-9678-47E9-ADF3-268CF833945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10">
            <a:extLst>
              <a:ext uri="{FF2B5EF4-FFF2-40B4-BE49-F238E27FC236}">
                <a16:creationId xmlns="" xmlns:a16="http://schemas.microsoft.com/office/drawing/2014/main" id="{20945E9A-4E4E-4C64-A63E-B4FC86030A64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104393A-DDBB-46B6-8469-B69D1CAED693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D954592-FFE7-489E-A6B2-832A24BD7414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3C63447E-692E-4E6A-9927-9C2348D514A3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Дата 3">
            <a:extLst>
              <a:ext uri="{FF2B5EF4-FFF2-40B4-BE49-F238E27FC236}">
                <a16:creationId xmlns="" xmlns:a16="http://schemas.microsoft.com/office/drawing/2014/main" id="{4066C097-EFDA-43E9-8D70-33FF3CF8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071BE-45B6-4DDF-8BAF-EDC7AD269CBB}" type="datetime1">
              <a:rPr lang="ru-RU" smtClean="0"/>
              <a:t>21.04.2020</a:t>
            </a:fld>
            <a:endParaRPr lang="ru-RU"/>
          </a:p>
        </p:txBody>
      </p:sp>
      <p:sp>
        <p:nvSpPr>
          <p:cNvPr id="10" name="Нижний колонтитул 4">
            <a:extLst>
              <a:ext uri="{FF2B5EF4-FFF2-40B4-BE49-F238E27FC236}">
                <a16:creationId xmlns="" xmlns:a16="http://schemas.microsoft.com/office/drawing/2014/main" id="{46DE4D0A-8A24-42C6-BA8B-994FAA913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11" name="Номер слайда 5">
            <a:extLst>
              <a:ext uri="{FF2B5EF4-FFF2-40B4-BE49-F238E27FC236}">
                <a16:creationId xmlns="" xmlns:a16="http://schemas.microsoft.com/office/drawing/2014/main" id="{7DDD913E-9817-4CB5-9A8B-85164DADC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5955955-D357-461B-B33D-7FD75D6DF3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2147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>
            <a:extLst>
              <a:ext uri="{FF2B5EF4-FFF2-40B4-BE49-F238E27FC236}">
                <a16:creationId xmlns="" xmlns:a16="http://schemas.microsoft.com/office/drawing/2014/main" id="{E6685C32-4C37-43B6-9890-DA4218549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7F20-7366-4335-9E0B-D691749C1BD1}" type="datetime1">
              <a:rPr lang="ru-RU" smtClean="0"/>
              <a:t>21.04.2020</a:t>
            </a:fld>
            <a:endParaRPr lang="ru-RU"/>
          </a:p>
        </p:txBody>
      </p:sp>
      <p:sp>
        <p:nvSpPr>
          <p:cNvPr id="6" name="Нижний колонтитул 2">
            <a:extLst>
              <a:ext uri="{FF2B5EF4-FFF2-40B4-BE49-F238E27FC236}">
                <a16:creationId xmlns="" xmlns:a16="http://schemas.microsoft.com/office/drawing/2014/main" id="{192BA518-08EA-4273-9139-8E227F076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7" name="Номер слайда 22">
            <a:extLst>
              <a:ext uri="{FF2B5EF4-FFF2-40B4-BE49-F238E27FC236}">
                <a16:creationId xmlns="" xmlns:a16="http://schemas.microsoft.com/office/drawing/2014/main" id="{78BA1017-36DA-4F55-9D35-8ABFC8B20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54337-D4C5-4688-B289-CF4DF9F2F3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8852051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>
            <a:extLst>
              <a:ext uri="{FF2B5EF4-FFF2-40B4-BE49-F238E27FC236}">
                <a16:creationId xmlns="" xmlns:a16="http://schemas.microsoft.com/office/drawing/2014/main" id="{A5150675-4A46-4A47-BC40-69E84E3E9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74678-5924-4121-ABDA-BC472418A9C4}" type="datetime1">
              <a:rPr lang="ru-RU" smtClean="0"/>
              <a:t>21.04.2020</a:t>
            </a:fld>
            <a:endParaRPr lang="ru-RU"/>
          </a:p>
        </p:txBody>
      </p:sp>
      <p:sp>
        <p:nvSpPr>
          <p:cNvPr id="8" name="Нижний колонтитул 2">
            <a:extLst>
              <a:ext uri="{FF2B5EF4-FFF2-40B4-BE49-F238E27FC236}">
                <a16:creationId xmlns="" xmlns:a16="http://schemas.microsoft.com/office/drawing/2014/main" id="{85AB659C-9B73-4660-A6F2-C1337850F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9" name="Номер слайда 22">
            <a:extLst>
              <a:ext uri="{FF2B5EF4-FFF2-40B4-BE49-F238E27FC236}">
                <a16:creationId xmlns="" xmlns:a16="http://schemas.microsoft.com/office/drawing/2014/main" id="{3E926D82-B91C-4EA7-AEB9-A4C2F53B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73E5D-1BB7-4792-A99F-5B856345D8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4153693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="" xmlns:a16="http://schemas.microsoft.com/office/drawing/2014/main" id="{78EA52AE-3A04-4288-A6F7-683D5DC85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D33FE-EA93-4705-8489-076EF1437993}" type="datetime1">
              <a:rPr lang="ru-RU" smtClean="0"/>
              <a:t>21.04.2020</a:t>
            </a:fld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="" xmlns:a16="http://schemas.microsoft.com/office/drawing/2014/main" id="{AE5576F8-924E-46CE-A6F5-BE2DF127C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="" xmlns:a16="http://schemas.microsoft.com/office/drawing/2014/main" id="{96F57E08-C415-458C-A85D-93314FD9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70CFF-BE2E-4AB8-86C8-AB5C06FAA6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2935232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="" xmlns:a16="http://schemas.microsoft.com/office/drawing/2014/main" id="{2AD71A2B-A92C-4BF9-80A5-A4C5C5CB8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7C40A-91A9-4661-BB66-F555B56B6082}" type="datetime1">
              <a:rPr lang="ru-RU" smtClean="0"/>
              <a:t>21.04.2020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3D717B4-4018-4CE1-A215-296CE9C7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="" xmlns:a16="http://schemas.microsoft.com/office/drawing/2014/main" id="{EEA624B9-87DF-43B0-9F77-4A6B61E56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4DA9D-6589-4495-8DFA-B34F399B0F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818569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38F0D8E-1D68-430B-A49A-429ECF82F1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Скругленный прямоугольник 10">
            <a:extLst>
              <a:ext uri="{FF2B5EF4-FFF2-40B4-BE49-F238E27FC236}">
                <a16:creationId xmlns="" xmlns:a16="http://schemas.microsoft.com/office/drawing/2014/main" id="{8C7057A3-6FCD-4C89-8E00-4DC9B147894B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4">
            <a:extLst>
              <a:ext uri="{FF2B5EF4-FFF2-40B4-BE49-F238E27FC236}">
                <a16:creationId xmlns="" xmlns:a16="http://schemas.microsoft.com/office/drawing/2014/main" id="{B57E1508-9A45-4738-AA7F-7D21C196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026C5-A41F-4935-B121-76BA2DE886C7}" type="datetime1">
              <a:rPr lang="ru-RU" smtClean="0"/>
              <a:t>21.04.2020</a:t>
            </a:fld>
            <a:endParaRPr lang="ru-RU"/>
          </a:p>
        </p:txBody>
      </p:sp>
      <p:sp>
        <p:nvSpPr>
          <p:cNvPr id="8" name="Нижний колонтитул 5">
            <a:extLst>
              <a:ext uri="{FF2B5EF4-FFF2-40B4-BE49-F238E27FC236}">
                <a16:creationId xmlns="" xmlns:a16="http://schemas.microsoft.com/office/drawing/2014/main" id="{CD468FC4-E5BF-439E-B424-ED75F89D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9" name="Номер слайда 6">
            <a:extLst>
              <a:ext uri="{FF2B5EF4-FFF2-40B4-BE49-F238E27FC236}">
                <a16:creationId xmlns="" xmlns:a16="http://schemas.microsoft.com/office/drawing/2014/main" id="{C22CB27A-AFBB-48A6-B804-4F516FFA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3CBB1-FE5C-45B2-8275-6D90058872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214510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D4A59B33-4135-4499-8636-737DB3F5E982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D809855-EE2E-414B-A79F-947981299B8F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AC0EA69-3ED2-49B0-B7D0-F3E86903EB56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8" name="Дата 4">
            <a:extLst>
              <a:ext uri="{FF2B5EF4-FFF2-40B4-BE49-F238E27FC236}">
                <a16:creationId xmlns="" xmlns:a16="http://schemas.microsoft.com/office/drawing/2014/main" id="{83F15552-429A-4B58-9804-D10A1B0F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99A05-D05B-4FAC-BFD6-0C270BD29491}" type="datetime1">
              <a:rPr lang="ru-RU" smtClean="0"/>
              <a:t>21.04.2020</a:t>
            </a:fld>
            <a:endParaRPr lang="ru-RU"/>
          </a:p>
        </p:txBody>
      </p:sp>
      <p:sp>
        <p:nvSpPr>
          <p:cNvPr id="9" name="Нижний колонтитул 5">
            <a:extLst>
              <a:ext uri="{FF2B5EF4-FFF2-40B4-BE49-F238E27FC236}">
                <a16:creationId xmlns="" xmlns:a16="http://schemas.microsoft.com/office/drawing/2014/main" id="{25191CD9-7E19-4E1B-9CD5-F258DBE10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10" name="Номер слайда 6">
            <a:extLst>
              <a:ext uri="{FF2B5EF4-FFF2-40B4-BE49-F238E27FC236}">
                <a16:creationId xmlns="" xmlns:a16="http://schemas.microsoft.com/office/drawing/2014/main" id="{6CC32959-9183-4B08-A90D-42079996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8167B6F-A803-4413-B20F-BB5CE147A8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4990645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D088CF4D-405F-4CA9-9A19-CE520A6434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Скругленный прямоугольник 7">
            <a:extLst>
              <a:ext uri="{FF2B5EF4-FFF2-40B4-BE49-F238E27FC236}">
                <a16:creationId xmlns="" xmlns:a16="http://schemas.microsoft.com/office/drawing/2014/main" id="{7D15278C-0CF1-4BBC-A98E-B74BD76F5DD7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Заголовок 21">
            <a:extLst>
              <a:ext uri="{FF2B5EF4-FFF2-40B4-BE49-F238E27FC236}">
                <a16:creationId xmlns="" xmlns:a16="http://schemas.microsoft.com/office/drawing/2014/main" id="{DA9C7C07-0D1A-4909-A3F5-A6E5C704D7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9" name="Текст 12">
            <a:extLst>
              <a:ext uri="{FF2B5EF4-FFF2-40B4-BE49-F238E27FC236}">
                <a16:creationId xmlns="" xmlns:a16="http://schemas.microsoft.com/office/drawing/2014/main" id="{09E28D19-893D-4A2F-BFFE-EC2C78191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>
            <a:extLst>
              <a:ext uri="{FF2B5EF4-FFF2-40B4-BE49-F238E27FC236}">
                <a16:creationId xmlns="" xmlns:a16="http://schemas.microsoft.com/office/drawing/2014/main" id="{297102E1-A904-4AD5-A8C9-939D9E713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CDD92BC-1923-489E-8676-E56E6E04C04A}" type="datetime1">
              <a:rPr lang="ru-RU" smtClean="0"/>
              <a:t>21.04.2020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F0CD85A-0F94-4092-866F-83C71C1EE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https://www.o-detstve.ru/</a:t>
            </a: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="" xmlns:a16="http://schemas.microsoft.com/office/drawing/2014/main" id="{FF457404-C7B2-4E80-9F54-8781DB131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3F3205AA-AD5E-4372-94D7-9B5F54047FA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83" r:id="rId2"/>
    <p:sldLayoutId id="2147483891" r:id="rId3"/>
    <p:sldLayoutId id="2147483884" r:id="rId4"/>
    <p:sldLayoutId id="2147483885" r:id="rId5"/>
    <p:sldLayoutId id="2147483886" r:id="rId6"/>
    <p:sldLayoutId id="2147483887" r:id="rId7"/>
    <p:sldLayoutId id="2147483892" r:id="rId8"/>
    <p:sldLayoutId id="2147483893" r:id="rId9"/>
    <p:sldLayoutId id="2147483888" r:id="rId10"/>
    <p:sldLayoutId id="2147483889" r:id="rId11"/>
  </p:sldLayoutIdLst>
  <p:transition advClick="0"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CBFCE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D2DA7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D2DA7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26.jpe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DB3CF"/>
            </a:gs>
            <a:gs pos="50000">
              <a:srgbClr val="CCD0E0"/>
            </a:gs>
            <a:gs pos="100000">
              <a:srgbClr val="E6E8E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="" xmlns:a16="http://schemas.microsoft.com/office/drawing/2014/main" id="{CEBB7938-489A-4DB2-8128-4F5707855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450" y="260350"/>
            <a:ext cx="6718300" cy="1081088"/>
          </a:xfrm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ru-RU" altLang="ru-RU">
                <a:solidFill>
                  <a:srgbClr val="00B0F0"/>
                </a:solidFill>
              </a:rPr>
              <a:t>ПЕШЕХОДЫ-ВОДИТЕЛИ</a:t>
            </a:r>
          </a:p>
        </p:txBody>
      </p:sp>
      <p:pic>
        <p:nvPicPr>
          <p:cNvPr id="6147" name="Picture 2" descr="C:\Users\Дом\Pictures\detia-850.gif">
            <a:extLst>
              <a:ext uri="{FF2B5EF4-FFF2-40B4-BE49-F238E27FC236}">
                <a16:creationId xmlns="" xmlns:a16="http://schemas.microsoft.com/office/drawing/2014/main" id="{32FE285C-7F4E-4A78-A471-9B71E9CFA6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349500"/>
            <a:ext cx="1008062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Овал 8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A966B845-B780-4C91-BF57-2A79DE482A01}"/>
              </a:ext>
            </a:extLst>
          </p:cNvPr>
          <p:cNvSpPr/>
          <p:nvPr/>
        </p:nvSpPr>
        <p:spPr>
          <a:xfrm>
            <a:off x="4356100" y="5732463"/>
            <a:ext cx="865188" cy="7921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Начни игру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644D378-159F-41D5-97CA-D583414CC369}"/>
              </a:ext>
            </a:extLst>
          </p:cNvPr>
          <p:cNvSpPr/>
          <p:nvPr/>
        </p:nvSpPr>
        <p:spPr>
          <a:xfrm>
            <a:off x="1979613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2E6862A1-EF58-47D9-B394-1CC478A5E9F7}"/>
              </a:ext>
            </a:extLst>
          </p:cNvPr>
          <p:cNvSpPr/>
          <p:nvPr/>
        </p:nvSpPr>
        <p:spPr>
          <a:xfrm>
            <a:off x="3635375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8A63C052-2C23-4F34-ACCC-416E3DDC727F}"/>
              </a:ext>
            </a:extLst>
          </p:cNvPr>
          <p:cNvSpPr/>
          <p:nvPr/>
        </p:nvSpPr>
        <p:spPr>
          <a:xfrm>
            <a:off x="5651500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B37754ED-EF68-47DF-AF00-069B3E7668E3}"/>
              </a:ext>
            </a:extLst>
          </p:cNvPr>
          <p:cNvSpPr/>
          <p:nvPr/>
        </p:nvSpPr>
        <p:spPr>
          <a:xfrm>
            <a:off x="7380288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ECC60427-A0C8-4D7D-BF64-786E9ACA39CF}"/>
              </a:ext>
            </a:extLst>
          </p:cNvPr>
          <p:cNvSpPr/>
          <p:nvPr/>
        </p:nvSpPr>
        <p:spPr>
          <a:xfrm>
            <a:off x="395288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54" name="Picture 2">
            <a:extLst>
              <a:ext uri="{FF2B5EF4-FFF2-40B4-BE49-F238E27FC236}">
                <a16:creationId xmlns="" xmlns:a16="http://schemas.microsoft.com/office/drawing/2014/main" id="{8C725DB2-D7A3-4CC3-A658-CFD2706A15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92950" y="1628775"/>
            <a:ext cx="1871663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21" descr="C:\Documents and Settings\Admin\Мои документы\Мои рисунки\двое деток.gif">
            <a:hlinkClick r:id="" action="ppaction://macro?name=DragandDrop"/>
            <a:extLst>
              <a:ext uri="{FF2B5EF4-FFF2-40B4-BE49-F238E27FC236}">
                <a16:creationId xmlns="" xmlns:a16="http://schemas.microsoft.com/office/drawing/2014/main" id="{9F2E069C-AAE8-4BE2-B0F8-00C9F37FD2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33375"/>
            <a:ext cx="1439863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9">
            <a:extLst>
              <a:ext uri="{FF2B5EF4-FFF2-40B4-BE49-F238E27FC236}">
                <a16:creationId xmlns="" xmlns:a16="http://schemas.microsoft.com/office/drawing/2014/main" id="{04FB93E7-6D7F-4043-9ED9-270233E1C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38" t="17885" r="4230"/>
          <a:stretch>
            <a:fillRect/>
          </a:stretch>
        </p:blipFill>
        <p:spPr bwMode="auto">
          <a:xfrm>
            <a:off x="3779838" y="908050"/>
            <a:ext cx="2087562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8" descr="Анимашки дети, анимированные картинки детей, разные анимашки | Smayli.ru">
            <a:extLst>
              <a:ext uri="{FF2B5EF4-FFF2-40B4-BE49-F238E27FC236}">
                <a16:creationId xmlns="" xmlns:a16="http://schemas.microsoft.com/office/drawing/2014/main" id="{C407CB72-824A-432B-B5A2-38F70A89F4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276475"/>
            <a:ext cx="1008063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 descr="tМАШИНКА">
            <a:extLst>
              <a:ext uri="{FF2B5EF4-FFF2-40B4-BE49-F238E27FC236}">
                <a16:creationId xmlns="" xmlns:a16="http://schemas.microsoft.com/office/drawing/2014/main" id="{956EA37A-51E8-4D79-97C6-F92795C8A4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1052513"/>
            <a:ext cx="21240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Прямоугольник 17">
            <a:extLst>
              <a:ext uri="{FF2B5EF4-FFF2-40B4-BE49-F238E27FC236}">
                <a16:creationId xmlns="" xmlns:a16="http://schemas.microsoft.com/office/drawing/2014/main" id="{AC3B6CD3-B466-41E7-8DD5-1AED1E596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038" y="4653136"/>
            <a:ext cx="412725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dirty="0" smtClean="0">
                <a:solidFill>
                  <a:srgbClr val="0070C0"/>
                </a:solidFill>
              </a:rPr>
              <a:t>Шаймиева Н.А., Першина Е.Л.</a:t>
            </a:r>
          </a:p>
          <a:p>
            <a:pPr algn="ctr" eaLnBrk="1" hangingPunct="1"/>
            <a:r>
              <a:rPr lang="ru-RU" altLang="ru-RU" dirty="0" smtClean="0">
                <a:solidFill>
                  <a:srgbClr val="0070C0"/>
                </a:solidFill>
              </a:rPr>
              <a:t>МАДОУ №5,</a:t>
            </a:r>
            <a:endParaRPr lang="ru-RU" altLang="ru-RU" dirty="0">
              <a:solidFill>
                <a:srgbClr val="0070C0"/>
              </a:solidFill>
            </a:endParaRPr>
          </a:p>
          <a:p>
            <a:pPr algn="ctr" eaLnBrk="1" hangingPunct="1"/>
            <a:r>
              <a:rPr lang="ru-RU" altLang="ru-RU" dirty="0">
                <a:solidFill>
                  <a:srgbClr val="0070C0"/>
                </a:solidFill>
              </a:rPr>
              <a:t>п</a:t>
            </a:r>
            <a:r>
              <a:rPr lang="ru-RU" altLang="ru-RU" dirty="0" smtClean="0">
                <a:solidFill>
                  <a:srgbClr val="0070C0"/>
                </a:solidFill>
              </a:rPr>
              <a:t>. </a:t>
            </a:r>
            <a:r>
              <a:rPr lang="ru-RU" altLang="ru-RU" dirty="0" err="1" smtClean="0">
                <a:solidFill>
                  <a:srgbClr val="0070C0"/>
                </a:solidFill>
              </a:rPr>
              <a:t>Буланаш</a:t>
            </a:r>
            <a:endParaRPr lang="ru-RU" alt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Заголовок 1">
            <a:extLst>
              <a:ext uri="{FF2B5EF4-FFF2-40B4-BE49-F238E27FC236}">
                <a16:creationId xmlns="" xmlns:a16="http://schemas.microsoft.com/office/drawing/2014/main" id="{0CD7B919-4F7D-43A8-978A-9B79439BF52F}"/>
              </a:ext>
            </a:extLst>
          </p:cNvPr>
          <p:cNvSpPr txBox="1">
            <a:spLocks/>
          </p:cNvSpPr>
          <p:nvPr/>
        </p:nvSpPr>
        <p:spPr>
          <a:xfrm>
            <a:off x="1066800" y="557213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Получи свой приз! </a:t>
            </a:r>
          </a:p>
          <a:p>
            <a:pPr algn="ctr"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Удачи на дорогах!</a:t>
            </a:r>
          </a:p>
        </p:txBody>
      </p:sp>
      <p:grpSp>
        <p:nvGrpSpPr>
          <p:cNvPr id="15363" name="Группа 33">
            <a:extLst>
              <a:ext uri="{FF2B5EF4-FFF2-40B4-BE49-F238E27FC236}">
                <a16:creationId xmlns="" xmlns:a16="http://schemas.microsoft.com/office/drawing/2014/main" id="{68548A00-DF14-4FAE-BAE2-F061639C554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852738"/>
            <a:ext cx="3600450" cy="3529012"/>
            <a:chOff x="4644008" y="2852936"/>
            <a:chExt cx="3600400" cy="3528392"/>
          </a:xfrm>
        </p:grpSpPr>
        <p:sp>
          <p:nvSpPr>
            <p:cNvPr id="7" name="Овал 6">
              <a:extLst>
                <a:ext uri="{FF2B5EF4-FFF2-40B4-BE49-F238E27FC236}">
                  <a16:creationId xmlns="" xmlns:a16="http://schemas.microsoft.com/office/drawing/2014/main" id="{29121721-827B-4C45-AED3-9A276E203355}"/>
                </a:ext>
              </a:extLst>
            </p:cNvPr>
            <p:cNvSpPr/>
            <p:nvPr/>
          </p:nvSpPr>
          <p:spPr>
            <a:xfrm>
              <a:off x="4644008" y="2852936"/>
              <a:ext cx="3600400" cy="3528392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Овал 12">
              <a:extLst>
                <a:ext uri="{FF2B5EF4-FFF2-40B4-BE49-F238E27FC236}">
                  <a16:creationId xmlns="" xmlns:a16="http://schemas.microsoft.com/office/drawing/2014/main" id="{19FC7843-2C85-4EE0-B76D-47F7A0AF3A59}"/>
                </a:ext>
              </a:extLst>
            </p:cNvPr>
            <p:cNvSpPr/>
            <p:nvPr/>
          </p:nvSpPr>
          <p:spPr>
            <a:xfrm>
              <a:off x="6372771" y="2924360"/>
              <a:ext cx="215897" cy="21586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372" name="WordArt 6">
              <a:extLst>
                <a:ext uri="{FF2B5EF4-FFF2-40B4-BE49-F238E27FC236}">
                  <a16:creationId xmlns="" xmlns:a16="http://schemas.microsoft.com/office/drawing/2014/main" id="{A33B3CBF-036A-4BF1-9506-3A8080214CE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932040" y="3429000"/>
              <a:ext cx="3024336" cy="194421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ru-RU" sz="2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B0F0"/>
                  </a:solidFill>
                  <a:latin typeface="Arial Black" panose="020B0A04020102020204" pitchFamily="34" charset="0"/>
                </a:rPr>
                <a:t>Образцовый пешеход</a:t>
              </a:r>
            </a:p>
          </p:txBody>
        </p:sp>
        <p:grpSp>
          <p:nvGrpSpPr>
            <p:cNvPr id="15373" name="Группа 32">
              <a:extLst>
                <a:ext uri="{FF2B5EF4-FFF2-40B4-BE49-F238E27FC236}">
                  <a16:creationId xmlns="" xmlns:a16="http://schemas.microsoft.com/office/drawing/2014/main" id="{AFD025F9-5A66-42D5-8D85-2208880C81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68144" y="4509120"/>
              <a:ext cx="1152128" cy="1656184"/>
              <a:chOff x="7596336" y="3717032"/>
              <a:chExt cx="1152128" cy="1656184"/>
            </a:xfrm>
          </p:grpSpPr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D1B4C0AA-7AD5-4C4F-B2FE-54ADF2FC766A}"/>
                  </a:ext>
                </a:extLst>
              </p:cNvPr>
              <p:cNvSpPr/>
              <p:nvPr/>
            </p:nvSpPr>
            <p:spPr>
              <a:xfrm>
                <a:off x="7596145" y="4436918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" name="Прямоугольник 21">
                <a:extLst>
                  <a:ext uri="{FF2B5EF4-FFF2-40B4-BE49-F238E27FC236}">
                    <a16:creationId xmlns="" xmlns:a16="http://schemas.microsoft.com/office/drawing/2014/main" id="{3563964B-9A9A-4BDF-8D0F-AA57F6204F7C}"/>
                  </a:ext>
                </a:extLst>
              </p:cNvPr>
              <p:cNvSpPr/>
              <p:nvPr/>
            </p:nvSpPr>
            <p:spPr>
              <a:xfrm>
                <a:off x="7596145" y="4076619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" name="Прямоугольник 23">
                <a:extLst>
                  <a:ext uri="{FF2B5EF4-FFF2-40B4-BE49-F238E27FC236}">
                    <a16:creationId xmlns="" xmlns:a16="http://schemas.microsoft.com/office/drawing/2014/main" id="{09E29C5E-7846-4AE8-A897-5467BCBCCDB7}"/>
                  </a:ext>
                </a:extLst>
              </p:cNvPr>
              <p:cNvSpPr/>
              <p:nvPr/>
            </p:nvSpPr>
            <p:spPr>
              <a:xfrm>
                <a:off x="7596145" y="3716319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" name="Прямоугольник 30">
                <a:extLst>
                  <a:ext uri="{FF2B5EF4-FFF2-40B4-BE49-F238E27FC236}">
                    <a16:creationId xmlns="" xmlns:a16="http://schemas.microsoft.com/office/drawing/2014/main" id="{FB130F70-6362-4649-9532-C2288F9FA0DF}"/>
                  </a:ext>
                </a:extLst>
              </p:cNvPr>
              <p:cNvSpPr/>
              <p:nvPr/>
            </p:nvSpPr>
            <p:spPr>
              <a:xfrm>
                <a:off x="7596145" y="4797217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9" name="Прямоугольник 18">
                <a:extLst>
                  <a:ext uri="{FF2B5EF4-FFF2-40B4-BE49-F238E27FC236}">
                    <a16:creationId xmlns="" xmlns:a16="http://schemas.microsoft.com/office/drawing/2014/main" id="{A738190C-717F-4DAC-8158-2897A2DDB347}"/>
                  </a:ext>
                </a:extLst>
              </p:cNvPr>
              <p:cNvSpPr/>
              <p:nvPr/>
            </p:nvSpPr>
            <p:spPr>
              <a:xfrm>
                <a:off x="7596145" y="5157516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pic>
          <p:nvPicPr>
            <p:cNvPr id="15374" name="Picture 2" descr="C:\Users\Дом\Pictures\detia-850.gif">
              <a:extLst>
                <a:ext uri="{FF2B5EF4-FFF2-40B4-BE49-F238E27FC236}">
                  <a16:creationId xmlns="" xmlns:a16="http://schemas.microsoft.com/office/drawing/2014/main" id="{93E434B0-BC55-44C7-9032-2E50035204A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112" y="3789040"/>
              <a:ext cx="1567162" cy="2226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5" name="Picture 2" descr="Знак 5.16.2">
              <a:extLst>
                <a:ext uri="{FF2B5EF4-FFF2-40B4-BE49-F238E27FC236}">
                  <a16:creationId xmlns="" xmlns:a16="http://schemas.microsoft.com/office/drawing/2014/main" id="{5305A549-2ADD-46B5-8AAE-5AD602FB53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0032" y="4437112"/>
              <a:ext cx="576064" cy="57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6" name="Picture 4" descr="Знак 3.10">
              <a:extLst>
                <a:ext uri="{FF2B5EF4-FFF2-40B4-BE49-F238E27FC236}">
                  <a16:creationId xmlns="" xmlns:a16="http://schemas.microsoft.com/office/drawing/2014/main" id="{707A9460-0028-4E45-882D-D0244CD32F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4509120"/>
              <a:ext cx="720080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4" name="Группа 34">
            <a:extLst>
              <a:ext uri="{FF2B5EF4-FFF2-40B4-BE49-F238E27FC236}">
                <a16:creationId xmlns="" xmlns:a16="http://schemas.microsoft.com/office/drawing/2014/main" id="{84179B08-E675-4D1E-9F20-5A5FC0319A75}"/>
              </a:ext>
            </a:extLst>
          </p:cNvPr>
          <p:cNvGrpSpPr>
            <a:grpSpLocks/>
          </p:cNvGrpSpPr>
          <p:nvPr/>
        </p:nvGrpSpPr>
        <p:grpSpPr bwMode="auto">
          <a:xfrm>
            <a:off x="1042988" y="2205038"/>
            <a:ext cx="3205162" cy="4321175"/>
            <a:chOff x="1043608" y="2204864"/>
            <a:chExt cx="3204956" cy="4321289"/>
          </a:xfrm>
        </p:grpSpPr>
        <p:grpSp>
          <p:nvGrpSpPr>
            <p:cNvPr id="15365" name="Группа 28">
              <a:extLst>
                <a:ext uri="{FF2B5EF4-FFF2-40B4-BE49-F238E27FC236}">
                  <a16:creationId xmlns="" xmlns:a16="http://schemas.microsoft.com/office/drawing/2014/main" id="{1408232B-F1D5-41EE-A57E-D027FCDCE4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3608" y="2204864"/>
              <a:ext cx="3204956" cy="4321289"/>
              <a:chOff x="827584" y="836712"/>
              <a:chExt cx="3204956" cy="4321289"/>
            </a:xfrm>
          </p:grpSpPr>
          <p:pic>
            <p:nvPicPr>
              <p:cNvPr id="15367" name="Picture 2" descr="C:\Users\user\Pictures\фон2.jpg">
                <a:extLst>
                  <a:ext uri="{FF2B5EF4-FFF2-40B4-BE49-F238E27FC236}">
                    <a16:creationId xmlns="" xmlns:a16="http://schemas.microsoft.com/office/drawing/2014/main" id="{FBB42AA7-BAA4-4BB9-A0B0-FB888FAD5BA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7584" y="836712"/>
                <a:ext cx="3204956" cy="4321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CF1730FA-BD41-457C-BCCC-FC51CB2D03D1}"/>
                  </a:ext>
                </a:extLst>
              </p:cNvPr>
              <p:cNvSpPr/>
              <p:nvPr/>
            </p:nvSpPr>
            <p:spPr>
              <a:xfrm>
                <a:off x="1331640" y="2492896"/>
                <a:ext cx="2088231" cy="1938992"/>
              </a:xfrm>
              <a:prstGeom prst="rect">
                <a:avLst/>
              </a:prstGeom>
              <a:noFill/>
            </p:spPr>
            <p:txBody>
              <a:bodyPr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Право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на управление 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детским 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транспортным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средством</a:t>
                </a:r>
              </a:p>
            </p:txBody>
          </p:sp>
          <p:pic>
            <p:nvPicPr>
              <p:cNvPr id="15369" name="Picture 12" descr="tМАШИНКА">
                <a:extLst>
                  <a:ext uri="{FF2B5EF4-FFF2-40B4-BE49-F238E27FC236}">
                    <a16:creationId xmlns="" xmlns:a16="http://schemas.microsoft.com/office/drawing/2014/main" id="{CE443B59-ED97-4EEC-A9EE-0D6710B571DE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259632" y="1628800"/>
                <a:ext cx="1204420" cy="5946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6" name="Прямоугольник 5">
              <a:extLst>
                <a:ext uri="{FF2B5EF4-FFF2-40B4-BE49-F238E27FC236}">
                  <a16:creationId xmlns="" xmlns:a16="http://schemas.microsoft.com/office/drawing/2014/main" id="{8FD06AC1-CE6E-4989-AE5A-7E313FE99496}"/>
                </a:ext>
              </a:extLst>
            </p:cNvPr>
            <p:cNvSpPr/>
            <p:nvPr/>
          </p:nvSpPr>
          <p:spPr>
            <a:xfrm>
              <a:off x="2843717" y="2852581"/>
              <a:ext cx="720679" cy="86521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="" xmlns:a16="http://schemas.microsoft.com/office/drawing/2014/main" id="{9A36CD2B-7B15-469D-AFBC-B6EA18537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rgbClr val="00B0F0"/>
                </a:solidFill>
              </a:rPr>
              <a:t>список источников иллюстраций</a:t>
            </a:r>
            <a:endParaRPr lang="ru-RU" altLang="ru-RU"/>
          </a:p>
        </p:txBody>
      </p:sp>
      <p:sp>
        <p:nvSpPr>
          <p:cNvPr id="16387" name="Прямоугольник 2">
            <a:extLst>
              <a:ext uri="{FF2B5EF4-FFF2-40B4-BE49-F238E27FC236}">
                <a16:creationId xmlns="" xmlns:a16="http://schemas.microsoft.com/office/drawing/2014/main" id="{398764FB-756F-463F-84C3-83DB381DE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349500"/>
            <a:ext cx="475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/>
              <a:t>http://smayli.ru/smile/detia-850.html</a:t>
            </a:r>
            <a:r>
              <a:rPr lang="ru-RU" altLang="ru-RU" dirty="0"/>
              <a:t> мальчик</a:t>
            </a:r>
          </a:p>
        </p:txBody>
      </p:sp>
      <p:sp>
        <p:nvSpPr>
          <p:cNvPr id="16388" name="Прямоугольник 3">
            <a:extLst>
              <a:ext uri="{FF2B5EF4-FFF2-40B4-BE49-F238E27FC236}">
                <a16:creationId xmlns="" xmlns:a16="http://schemas.microsoft.com/office/drawing/2014/main" id="{EC02BC1E-DD45-4908-B239-41E405215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50" y="1412875"/>
            <a:ext cx="4367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/>
              <a:t>http://smayli.ru/smile/detia-822.html</a:t>
            </a:r>
            <a:r>
              <a:rPr lang="ru-RU" altLang="ru-RU" dirty="0"/>
              <a:t> дети</a:t>
            </a:r>
          </a:p>
        </p:txBody>
      </p:sp>
      <p:sp>
        <p:nvSpPr>
          <p:cNvPr id="16389" name="Прямоугольник 4">
            <a:extLst>
              <a:ext uri="{FF2B5EF4-FFF2-40B4-BE49-F238E27FC236}">
                <a16:creationId xmlns="" xmlns:a16="http://schemas.microsoft.com/office/drawing/2014/main" id="{D1E83A3D-0E16-4BE0-9D06-5F8F8D8E3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852738"/>
            <a:ext cx="5894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/>
              <a:t>http://smayli.ru/smile/detia-799.htm</a:t>
            </a:r>
            <a:r>
              <a:rPr lang="ru-RU" altLang="ru-RU" dirty="0"/>
              <a:t> девочка с коляской</a:t>
            </a:r>
          </a:p>
        </p:txBody>
      </p:sp>
      <p:sp>
        <p:nvSpPr>
          <p:cNvPr id="16390" name="Прямоугольник 5">
            <a:extLst>
              <a:ext uri="{FF2B5EF4-FFF2-40B4-BE49-F238E27FC236}">
                <a16:creationId xmlns="" xmlns:a16="http://schemas.microsoft.com/office/drawing/2014/main" id="{2D3C0844-6B6C-4EE6-AD2E-A1C3EA30D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3284538"/>
            <a:ext cx="6488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/>
              <a:t>http://smayli.ru/smile/transporta-882.html</a:t>
            </a:r>
            <a:r>
              <a:rPr lang="ru-RU" altLang="ru-RU" dirty="0"/>
              <a:t> красная машинка</a:t>
            </a:r>
          </a:p>
        </p:txBody>
      </p:sp>
      <p:sp>
        <p:nvSpPr>
          <p:cNvPr id="16391" name="Прямоугольник 6">
            <a:extLst>
              <a:ext uri="{FF2B5EF4-FFF2-40B4-BE49-F238E27FC236}">
                <a16:creationId xmlns="" xmlns:a16="http://schemas.microsoft.com/office/drawing/2014/main" id="{C58D2C7B-C0D6-4CBF-A130-20BB78BFA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3789363"/>
            <a:ext cx="532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/>
              <a:t>http://smayli.ru/smile/transporta-834.html</a:t>
            </a:r>
            <a:r>
              <a:rPr lang="ru-RU" altLang="ru-RU" dirty="0"/>
              <a:t> грузовик</a:t>
            </a:r>
          </a:p>
        </p:txBody>
      </p:sp>
      <p:sp>
        <p:nvSpPr>
          <p:cNvPr id="16392" name="Прямоугольник 7">
            <a:extLst>
              <a:ext uri="{FF2B5EF4-FFF2-40B4-BE49-F238E27FC236}">
                <a16:creationId xmlns="" xmlns:a16="http://schemas.microsoft.com/office/drawing/2014/main" id="{ABAD8607-1870-46D8-AC73-FB3CEDAFC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916113"/>
            <a:ext cx="6980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/>
              <a:t>http://smayli.ru/smile/transporta-632.html</a:t>
            </a:r>
            <a:r>
              <a:rPr lang="ru-RU" altLang="ru-RU" dirty="0"/>
              <a:t> машинка со </a:t>
            </a:r>
            <a:r>
              <a:rPr lang="ru-RU" altLang="ru-RU" dirty="0" err="1"/>
              <a:t>смурфиком</a:t>
            </a:r>
            <a:endParaRPr lang="ru-RU" altLang="ru-RU" dirty="0"/>
          </a:p>
        </p:txBody>
      </p:sp>
      <p:sp>
        <p:nvSpPr>
          <p:cNvPr id="16393" name="Прямоугольник 8">
            <a:extLst>
              <a:ext uri="{FF2B5EF4-FFF2-40B4-BE49-F238E27FC236}">
                <a16:creationId xmlns="" xmlns:a16="http://schemas.microsoft.com/office/drawing/2014/main" id="{74ECAB22-508D-4F2C-A9F4-BD8CF00ED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221163"/>
            <a:ext cx="4046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dirty="0" err="1"/>
              <a:t>zarul.kz›pdd</a:t>
            </a:r>
            <a:r>
              <a:rPr lang="en-US" altLang="ru-RU" dirty="0"/>
              <a:t>/</a:t>
            </a:r>
            <a:r>
              <a:rPr lang="en-US" altLang="ru-RU" b="1" dirty="0" err="1"/>
              <a:t>znaki</a:t>
            </a:r>
            <a:r>
              <a:rPr lang="ru-RU" altLang="ru-RU" b="1" dirty="0"/>
              <a:t> </a:t>
            </a:r>
            <a:r>
              <a:rPr lang="ru-RU" altLang="ru-RU" dirty="0"/>
              <a:t>дорожные знаки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="" xmlns:a16="http://schemas.microsoft.com/office/drawing/2014/main" id="{6D68AB10-850C-411B-AC01-BA31262FA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Водитель, выбери свой знак</a:t>
            </a:r>
          </a:p>
        </p:txBody>
      </p:sp>
      <p:pic>
        <p:nvPicPr>
          <p:cNvPr id="7171" name="Picture 12" descr="tМАШИНКА">
            <a:extLst>
              <a:ext uri="{FF2B5EF4-FFF2-40B4-BE49-F238E27FC236}">
                <a16:creationId xmlns="" xmlns:a16="http://schemas.microsoft.com/office/drawing/2014/main" id="{720415C4-BD4C-4740-95F7-37331EC90E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2" name="Группа 10">
            <a:extLst>
              <a:ext uri="{FF2B5EF4-FFF2-40B4-BE49-F238E27FC236}">
                <a16:creationId xmlns="" xmlns:a16="http://schemas.microsoft.com/office/drawing/2014/main" id="{D7E91659-9E68-479B-BDDF-4558A40FF134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1844675"/>
            <a:ext cx="1531938" cy="1511300"/>
            <a:chOff x="3203848" y="2132856"/>
            <a:chExt cx="1531938" cy="1512168"/>
          </a:xfrm>
        </p:grpSpPr>
        <p:sp>
          <p:nvSpPr>
            <p:cNvPr id="8" name="Овал 7">
              <a:extLst>
                <a:ext uri="{FF2B5EF4-FFF2-40B4-BE49-F238E27FC236}">
                  <a16:creationId xmlns="" xmlns:a16="http://schemas.microsoft.com/office/drawing/2014/main" id="{57851C48-5B3E-4310-AA4F-58DDD0BF22CE}"/>
                </a:ext>
              </a:extLst>
            </p:cNvPr>
            <p:cNvSpPr/>
            <p:nvPr/>
          </p:nvSpPr>
          <p:spPr>
            <a:xfrm>
              <a:off x="3203848" y="2132856"/>
              <a:ext cx="1512888" cy="151216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7177" name="Picture 4" descr="C:\Users\Дом\Pictures\знак5.jpeg">
              <a:extLst>
                <a:ext uri="{FF2B5EF4-FFF2-40B4-BE49-F238E27FC236}">
                  <a16:creationId xmlns="" xmlns:a16="http://schemas.microsoft.com/office/drawing/2014/main" id="{55834B5F-B6B3-4543-AACB-DD95ADA144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2132856"/>
              <a:ext cx="1531938" cy="151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7" name="Picture 3" descr="C:\Users\Дом\Pictures\знаки.webp">
            <a:extLst>
              <a:ext uri="{FF2B5EF4-FFF2-40B4-BE49-F238E27FC236}">
                <a16:creationId xmlns="" xmlns:a16="http://schemas.microsoft.com/office/drawing/2014/main" id="{2F68FFB0-5C66-4883-8C6E-B2685CAD5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47" t="25107" r="31232" b="55595"/>
          <a:stretch>
            <a:fillRect/>
          </a:stretch>
        </p:blipFill>
        <p:spPr bwMode="auto">
          <a:xfrm>
            <a:off x="5292725" y="1557338"/>
            <a:ext cx="122713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>
            <a:extLst>
              <a:ext uri="{FF2B5EF4-FFF2-40B4-BE49-F238E27FC236}">
                <a16:creationId xmlns="" xmlns:a16="http://schemas.microsoft.com/office/drawing/2014/main" id="{020A28A0-2DA7-4202-974F-ECC63577A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860800"/>
            <a:ext cx="17430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Овал 9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083C62A-A27B-4527-9646-F0C75574953A}"/>
              </a:ext>
            </a:extLst>
          </p:cNvPr>
          <p:cNvSpPr/>
          <p:nvPr/>
        </p:nvSpPr>
        <p:spPr>
          <a:xfrm>
            <a:off x="4356100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-0.00509 L -0.41354 -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Дом\Pictures\detia-850.gif">
            <a:extLst>
              <a:ext uri="{FF2B5EF4-FFF2-40B4-BE49-F238E27FC236}">
                <a16:creationId xmlns="" xmlns:a16="http://schemas.microsoft.com/office/drawing/2014/main" id="{32088A14-D900-4DF6-ABC8-3910A9220B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840163"/>
            <a:ext cx="17272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4">
            <a:extLst>
              <a:ext uri="{FF2B5EF4-FFF2-40B4-BE49-F238E27FC236}">
                <a16:creationId xmlns="" xmlns:a16="http://schemas.microsoft.com/office/drawing/2014/main" id="{60D221F6-6A1B-4C86-8F69-26F7A37BC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773238"/>
            <a:ext cx="17303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Группа 9">
            <a:extLst>
              <a:ext uri="{FF2B5EF4-FFF2-40B4-BE49-F238E27FC236}">
                <a16:creationId xmlns="" xmlns:a16="http://schemas.microsoft.com/office/drawing/2014/main" id="{0FEC1E7E-0945-425F-8B3E-4F4004FE4650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1773238"/>
            <a:ext cx="1758950" cy="1670050"/>
            <a:chOff x="2405784" y="1916832"/>
            <a:chExt cx="1758950" cy="1670052"/>
          </a:xfrm>
        </p:grpSpPr>
        <p:sp>
          <p:nvSpPr>
            <p:cNvPr id="8" name="Овал 7">
              <a:extLst>
                <a:ext uri="{FF2B5EF4-FFF2-40B4-BE49-F238E27FC236}">
                  <a16:creationId xmlns="" xmlns:a16="http://schemas.microsoft.com/office/drawing/2014/main" id="{43B1F0FB-3232-460F-9D55-ABF7EA0A27AD}"/>
                </a:ext>
              </a:extLst>
            </p:cNvPr>
            <p:cNvSpPr/>
            <p:nvPr/>
          </p:nvSpPr>
          <p:spPr>
            <a:xfrm>
              <a:off x="2483572" y="1916832"/>
              <a:ext cx="1655762" cy="165576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8201" name="Picture 2" descr="C:\Users\Дом\Pictures\знак4.jpeg">
              <a:extLst>
                <a:ext uri="{FF2B5EF4-FFF2-40B4-BE49-F238E27FC236}">
                  <a16:creationId xmlns="" xmlns:a16="http://schemas.microsoft.com/office/drawing/2014/main" id="{C3C42D8D-5182-43EC-BC6D-4620C850D3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601" r="16000"/>
            <a:stretch>
              <a:fillRect/>
            </a:stretch>
          </p:blipFill>
          <p:spPr bwMode="auto">
            <a:xfrm>
              <a:off x="2405784" y="1943822"/>
              <a:ext cx="1758950" cy="1643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197" name="Picture 6">
            <a:extLst>
              <a:ext uri="{FF2B5EF4-FFF2-40B4-BE49-F238E27FC236}">
                <a16:creationId xmlns="" xmlns:a16="http://schemas.microsoft.com/office/drawing/2014/main" id="{B7C1C785-C929-4686-8BFA-FA4BA8872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Овал 1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5A39ABE9-0E5B-4ADE-A753-14F64595DBB5}"/>
              </a:ext>
            </a:extLst>
          </p:cNvPr>
          <p:cNvSpPr/>
          <p:nvPr/>
        </p:nvSpPr>
        <p:spPr>
          <a:xfrm>
            <a:off x="4716463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8199" name="Заголовок 1">
            <a:extLst>
              <a:ext uri="{FF2B5EF4-FFF2-40B4-BE49-F238E27FC236}">
                <a16:creationId xmlns="" xmlns:a16="http://schemas.microsoft.com/office/drawing/2014/main" id="{A08FEE6E-C873-4BA6-8E12-3CB09C86A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Пешеход,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1 -0.00625 L 0.41372 -0.00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Дом\Pictures\знак 3.jpeg">
            <a:extLst>
              <a:ext uri="{FF2B5EF4-FFF2-40B4-BE49-F238E27FC236}">
                <a16:creationId xmlns="" xmlns:a16="http://schemas.microsoft.com/office/drawing/2014/main" id="{4D5803C8-712B-4D1F-B0C7-798A1D387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844675"/>
            <a:ext cx="15113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2" descr="tМАШИНКА">
            <a:extLst>
              <a:ext uri="{FF2B5EF4-FFF2-40B4-BE49-F238E27FC236}">
                <a16:creationId xmlns="" xmlns:a16="http://schemas.microsoft.com/office/drawing/2014/main" id="{D580F89D-A211-408E-AC4C-81633CF83E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>
            <a:extLst>
              <a:ext uri="{FF2B5EF4-FFF2-40B4-BE49-F238E27FC236}">
                <a16:creationId xmlns="" xmlns:a16="http://schemas.microsoft.com/office/drawing/2014/main" id="{FD3EC13C-6857-49D3-8B78-559581B57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860800"/>
            <a:ext cx="17430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Овал 13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565816E-7490-441C-A376-05841BED84A5}"/>
              </a:ext>
            </a:extLst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pic>
        <p:nvPicPr>
          <p:cNvPr id="10251" name="Picture 11" descr="Знак 1.20">
            <a:extLst>
              <a:ext uri="{FF2B5EF4-FFF2-40B4-BE49-F238E27FC236}">
                <a16:creationId xmlns="" xmlns:a16="http://schemas.microsoft.com/office/drawing/2014/main" id="{1F2F637D-AE4F-4F7C-8400-D709FF391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773238"/>
            <a:ext cx="1800225" cy="159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Заголовок 1">
            <a:extLst>
              <a:ext uri="{FF2B5EF4-FFF2-40B4-BE49-F238E27FC236}">
                <a16:creationId xmlns="" xmlns:a16="http://schemas.microsoft.com/office/drawing/2014/main" id="{94C4FC5F-BE88-4709-B4B9-67275AFF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Водитель,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-0.00209 L -0.23229 -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1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="" xmlns:a16="http://schemas.microsoft.com/office/drawing/2014/main" id="{179FDB26-B3CA-46E0-8BA7-B2371055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Пешеход, выбери свой знак</a:t>
            </a:r>
          </a:p>
        </p:txBody>
      </p:sp>
      <p:grpSp>
        <p:nvGrpSpPr>
          <p:cNvPr id="2" name="Группа 11">
            <a:extLst>
              <a:ext uri="{FF2B5EF4-FFF2-40B4-BE49-F238E27FC236}">
                <a16:creationId xmlns="" xmlns:a16="http://schemas.microsoft.com/office/drawing/2014/main" id="{501AF41C-1EFF-4742-8BFB-E4988D56DFB6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1844675"/>
            <a:ext cx="1593850" cy="1592263"/>
            <a:chOff x="5076056" y="2204864"/>
            <a:chExt cx="1593850" cy="1592263"/>
          </a:xfrm>
        </p:grpSpPr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B02E7BF-24EB-4F26-8E9A-5BDD33F237BF}"/>
                </a:ext>
              </a:extLst>
            </p:cNvPr>
            <p:cNvSpPr/>
            <p:nvPr/>
          </p:nvSpPr>
          <p:spPr>
            <a:xfrm>
              <a:off x="5076056" y="2276302"/>
              <a:ext cx="1584325" cy="15128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0249" name="Picture 2" descr="C:\Users\Дом\Pictures\знак6.jpeg">
              <a:extLst>
                <a:ext uri="{FF2B5EF4-FFF2-40B4-BE49-F238E27FC236}">
                  <a16:creationId xmlns="" xmlns:a16="http://schemas.microsoft.com/office/drawing/2014/main" id="{CA2F76F8-8D53-4ED9-9AD3-460A2CC0E3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2204864"/>
              <a:ext cx="1593850" cy="159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4" name="Picture 2" descr="C:\Users\Дом\Pictures\detia-850.gif">
            <a:extLst>
              <a:ext uri="{FF2B5EF4-FFF2-40B4-BE49-F238E27FC236}">
                <a16:creationId xmlns="" xmlns:a16="http://schemas.microsoft.com/office/drawing/2014/main" id="{32A8C68C-DE11-4773-BA52-3763477108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005263"/>
            <a:ext cx="17272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6">
            <a:extLst>
              <a:ext uri="{FF2B5EF4-FFF2-40B4-BE49-F238E27FC236}">
                <a16:creationId xmlns="" xmlns:a16="http://schemas.microsoft.com/office/drawing/2014/main" id="{7D135E70-E481-418D-BB7B-2A33C54F5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Овал 1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F46E08D-AF1B-4111-899B-2A91E8909135}"/>
              </a:ext>
            </a:extLst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pic>
        <p:nvPicPr>
          <p:cNvPr id="10247" name="Picture 12" descr="Знак 1.21">
            <a:extLst>
              <a:ext uri="{FF2B5EF4-FFF2-40B4-BE49-F238E27FC236}">
                <a16:creationId xmlns="" xmlns:a16="http://schemas.microsoft.com/office/drawing/2014/main" id="{D1C542D2-5938-4E6B-A072-516CA6F27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844675"/>
            <a:ext cx="17272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Дом\Pictures\знак2.jpeg">
            <a:extLst>
              <a:ext uri="{FF2B5EF4-FFF2-40B4-BE49-F238E27FC236}">
                <a16:creationId xmlns="" xmlns:a16="http://schemas.microsoft.com/office/drawing/2014/main" id="{DC15EB53-D66E-4235-A1A0-02EE779280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44675"/>
            <a:ext cx="1584325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>
            <a:extLst>
              <a:ext uri="{FF2B5EF4-FFF2-40B4-BE49-F238E27FC236}">
                <a16:creationId xmlns="" xmlns:a16="http://schemas.microsoft.com/office/drawing/2014/main" id="{00605E8B-0380-4F1F-8FAD-87991AEF4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60" t="27428" r="52644" b="54889"/>
          <a:stretch>
            <a:fillRect/>
          </a:stretch>
        </p:blipFill>
        <p:spPr bwMode="auto">
          <a:xfrm>
            <a:off x="5148263" y="1844675"/>
            <a:ext cx="1597025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12" descr="tМАШИНКА">
            <a:extLst>
              <a:ext uri="{FF2B5EF4-FFF2-40B4-BE49-F238E27FC236}">
                <a16:creationId xmlns="" xmlns:a16="http://schemas.microsoft.com/office/drawing/2014/main" id="{381584F1-5AF5-4BAB-92D3-DF624C3FDE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">
            <a:extLst>
              <a:ext uri="{FF2B5EF4-FFF2-40B4-BE49-F238E27FC236}">
                <a16:creationId xmlns="" xmlns:a16="http://schemas.microsoft.com/office/drawing/2014/main" id="{899C0F04-E079-42DD-ACFE-76F37BADA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933825"/>
            <a:ext cx="17430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вал 7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C5D5B787-7E0F-4BE2-99FB-65DD46A1D9BE}"/>
              </a:ext>
            </a:extLst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11271" name="Заголовок 1">
            <a:extLst>
              <a:ext uri="{FF2B5EF4-FFF2-40B4-BE49-F238E27FC236}">
                <a16:creationId xmlns="" xmlns:a16="http://schemas.microsoft.com/office/drawing/2014/main" id="{9C198929-631F-4550-8D46-6B990B2CD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260350"/>
            <a:ext cx="7772400" cy="1143000"/>
          </a:xfrm>
        </p:spPr>
        <p:txBody>
          <a:bodyPr/>
          <a:lstStyle/>
          <a:p>
            <a:r>
              <a:rPr lang="ru-RU" altLang="ru-RU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Водитель,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-0.48108 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62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>
            <a:extLst>
              <a:ext uri="{FF2B5EF4-FFF2-40B4-BE49-F238E27FC236}">
                <a16:creationId xmlns="" xmlns:a16="http://schemas.microsoft.com/office/drawing/2014/main" id="{F55D2FAF-0CA5-45C8-9F10-DCDF317CE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6537" t="71674" r="30539" b="7848"/>
          <a:stretch>
            <a:fillRect/>
          </a:stretch>
        </p:blipFill>
        <p:spPr bwMode="auto">
          <a:xfrm>
            <a:off x="5220072" y="1700808"/>
            <a:ext cx="1440160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6" name="Picture 2" descr="C:\Users\Дом\Pictures\знак 1.jpeg">
            <a:extLst>
              <a:ext uri="{FF2B5EF4-FFF2-40B4-BE49-F238E27FC236}">
                <a16:creationId xmlns="" xmlns:a16="http://schemas.microsoft.com/office/drawing/2014/main" id="{951B513A-17B3-49C2-8F2D-988774878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060575"/>
            <a:ext cx="15113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2" descr="C:\Users\Дом\Pictures\detia-850.gif">
            <a:extLst>
              <a:ext uri="{FF2B5EF4-FFF2-40B4-BE49-F238E27FC236}">
                <a16:creationId xmlns="" xmlns:a16="http://schemas.microsoft.com/office/drawing/2014/main" id="{D1DBFB77-8C6B-4F43-B324-98755919DD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840163"/>
            <a:ext cx="17272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>
            <a:extLst>
              <a:ext uri="{FF2B5EF4-FFF2-40B4-BE49-F238E27FC236}">
                <a16:creationId xmlns="" xmlns:a16="http://schemas.microsoft.com/office/drawing/2014/main" id="{9A45AF43-8F84-4C92-9415-06EA7D66E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вал 7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AA7BE82F-C59C-4431-9E22-88E2B3956FC8}"/>
              </a:ext>
            </a:extLst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12295" name="Заголовок 1">
            <a:extLst>
              <a:ext uri="{FF2B5EF4-FFF2-40B4-BE49-F238E27FC236}">
                <a16:creationId xmlns="" xmlns:a16="http://schemas.microsoft.com/office/drawing/2014/main" id="{05241ABB-4E1B-4605-A631-52E923E5A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Пешеход,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0.40556 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Знак 3.10">
            <a:extLst>
              <a:ext uri="{FF2B5EF4-FFF2-40B4-BE49-F238E27FC236}">
                <a16:creationId xmlns="" xmlns:a16="http://schemas.microsoft.com/office/drawing/2014/main" id="{1A09B127-4279-44E0-878C-A347FDC2C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700213"/>
            <a:ext cx="1657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91386DB7-B332-4E33-A484-A25438ECF6ED}"/>
              </a:ext>
            </a:extLst>
          </p:cNvPr>
          <p:cNvSpPr txBox="1">
            <a:spLocks/>
          </p:cNvSpPr>
          <p:nvPr/>
        </p:nvSpPr>
        <p:spPr>
          <a:xfrm>
            <a:off x="468313" y="333375"/>
            <a:ext cx="77724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3316" name="Picture 12" descr="tМАШИНКА">
            <a:extLst>
              <a:ext uri="{FF2B5EF4-FFF2-40B4-BE49-F238E27FC236}">
                <a16:creationId xmlns="" xmlns:a16="http://schemas.microsoft.com/office/drawing/2014/main" id="{3F73D9AA-1F0D-4BEF-933B-CA8C76B626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>
            <a:extLst>
              <a:ext uri="{FF2B5EF4-FFF2-40B4-BE49-F238E27FC236}">
                <a16:creationId xmlns="" xmlns:a16="http://schemas.microsoft.com/office/drawing/2014/main" id="{255F3DC5-8224-4437-A118-7E664316A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933825"/>
            <a:ext cx="17430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Овал 8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51B52303-D2A7-4A22-A96D-CE726B4455A7}"/>
              </a:ext>
            </a:extLst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7C8FABA8-8A94-4431-9C3C-9175684C12A8}"/>
              </a:ext>
            </a:extLst>
          </p:cNvPr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endParaRPr lang="ru-RU" sz="4000" dirty="0">
              <a:solidFill>
                <a:srgbClr val="00B0F0"/>
              </a:solidFill>
              <a:ea typeface="+mj-ea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E0A68527-1AC3-4018-B051-7BBE5D5244CF}"/>
              </a:ext>
            </a:extLst>
          </p:cNvPr>
          <p:cNvSpPr txBox="1">
            <a:spLocks/>
          </p:cNvSpPr>
          <p:nvPr/>
        </p:nvSpPr>
        <p:spPr>
          <a:xfrm>
            <a:off x="684213" y="404813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Водитель, выбери свой знак</a:t>
            </a:r>
          </a:p>
        </p:txBody>
      </p:sp>
      <p:pic>
        <p:nvPicPr>
          <p:cNvPr id="38920" name="Picture 8" descr="Знак 3.2 —Движение запрещено">
            <a:extLst>
              <a:ext uri="{FF2B5EF4-FFF2-40B4-BE49-F238E27FC236}">
                <a16:creationId xmlns="" xmlns:a16="http://schemas.microsoft.com/office/drawing/2014/main" id="{B5B21AF1-C72E-46B4-9604-01C1ACD56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00213"/>
            <a:ext cx="1657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89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10132E-6 L -0.38195 -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97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20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Знак 1.25">
            <a:extLst>
              <a:ext uri="{FF2B5EF4-FFF2-40B4-BE49-F238E27FC236}">
                <a16:creationId xmlns="" xmlns:a16="http://schemas.microsoft.com/office/drawing/2014/main" id="{4AF593BE-EFC1-4F63-8A52-0DF3A6B58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700213"/>
            <a:ext cx="1800225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вал 3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93DA321B-0601-49C8-A0E8-38D01ED210E6}"/>
              </a:ext>
            </a:extLst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0CBFD22-3A92-4E25-93E8-54A2C7EE19AF}"/>
              </a:ext>
            </a:extLst>
          </p:cNvPr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4341" name="Picture 6">
            <a:extLst>
              <a:ext uri="{FF2B5EF4-FFF2-40B4-BE49-F238E27FC236}">
                <a16:creationId xmlns="" xmlns:a16="http://schemas.microsoft.com/office/drawing/2014/main" id="{A69AC8B8-B789-41EA-89CD-FAC105C67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2" descr="C:\Users\Дом\Pictures\detia-850.gif">
            <a:extLst>
              <a:ext uri="{FF2B5EF4-FFF2-40B4-BE49-F238E27FC236}">
                <a16:creationId xmlns="" xmlns:a16="http://schemas.microsoft.com/office/drawing/2014/main" id="{BEB92B20-07D7-49B9-817B-F0B45A2C63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840163"/>
            <a:ext cx="17272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2" descr="Знак 5.16.2">
            <a:extLst>
              <a:ext uri="{FF2B5EF4-FFF2-40B4-BE49-F238E27FC236}">
                <a16:creationId xmlns="" xmlns:a16="http://schemas.microsoft.com/office/drawing/2014/main" id="{29449A0D-31D8-4FD6-9D47-67ADD8971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773238"/>
            <a:ext cx="151288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A7965065-516E-48EE-A2A8-69D9C992D7A3}"/>
              </a:ext>
            </a:extLst>
          </p:cNvPr>
          <p:cNvSpPr txBox="1">
            <a:spLocks/>
          </p:cNvSpPr>
          <p:nvPr/>
        </p:nvSpPr>
        <p:spPr>
          <a:xfrm>
            <a:off x="1066800" y="557213"/>
            <a:ext cx="77724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Пешеход,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10132E-6 L 0.40573 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78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38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409</TotalTime>
  <Words>109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ПЕШЕХОДЫ-ВОДИТЕЛИ</vt:lpstr>
      <vt:lpstr>Водитель, выбери свой знак</vt:lpstr>
      <vt:lpstr>Пешеход, выбери свой знак</vt:lpstr>
      <vt:lpstr>Водитель, выбери свой знак</vt:lpstr>
      <vt:lpstr>Пешеход, выбери свой знак</vt:lpstr>
      <vt:lpstr>Водитель, выбери свой знак</vt:lpstr>
      <vt:lpstr>Пешеход, выбери свой знак</vt:lpstr>
      <vt:lpstr>Презентация PowerPoint</vt:lpstr>
      <vt:lpstr>Презентация PowerPoint</vt:lpstr>
      <vt:lpstr>Презентация PowerPoint</vt:lpstr>
      <vt:lpstr>список источников иллюстраций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RePack by Diakov</cp:lastModifiedBy>
  <cp:revision>59</cp:revision>
  <dcterms:created xsi:type="dcterms:W3CDTF">2013-01-15T16:34:38Z</dcterms:created>
  <dcterms:modified xsi:type="dcterms:W3CDTF">2020-04-21T16:54:37Z</dcterms:modified>
</cp:coreProperties>
</file>