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6" r:id="rId12"/>
    <p:sldId id="271" r:id="rId13"/>
    <p:sldId id="274" r:id="rId14"/>
    <p:sldId id="275" r:id="rId15"/>
    <p:sldId id="276" r:id="rId16"/>
    <p:sldId id="277" r:id="rId17"/>
    <p:sldId id="273" r:id="rId18"/>
    <p:sldId id="267" r:id="rId19"/>
    <p:sldId id="268" r:id="rId20"/>
    <p:sldId id="269" r:id="rId21"/>
    <p:sldId id="278" r:id="rId22"/>
    <p:sldId id="279" r:id="rId23"/>
    <p:sldId id="283" r:id="rId24"/>
    <p:sldId id="284" r:id="rId25"/>
    <p:sldId id="285" r:id="rId26"/>
    <p:sldId id="280" r:id="rId27"/>
    <p:sldId id="281" r:id="rId28"/>
    <p:sldId id="282" r:id="rId29"/>
    <p:sldId id="286" r:id="rId30"/>
    <p:sldId id="287" r:id="rId31"/>
    <p:sldId id="288" r:id="rId32"/>
    <p:sldId id="289" r:id="rId33"/>
    <p:sldId id="291" r:id="rId34"/>
    <p:sldId id="292" r:id="rId35"/>
    <p:sldId id="290" r:id="rId36"/>
    <p:sldId id="293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F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>
      <p:cViewPr>
        <p:scale>
          <a:sx n="81" d="100"/>
          <a:sy n="81" d="100"/>
        </p:scale>
        <p:origin x="-105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C47E-DF19-4BAE-932E-C8360698168E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5932A-E759-4884-AC90-9576B427F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C8B41-AE59-4D7E-8634-0731D78E78E2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EBB9-67F4-49D6-AED3-A7082A15A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D1EF-523F-4E40-847F-497B0728D962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EF6CC-9304-420D-AFD9-1E0041673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8534F-696F-433A-8E5A-74E55293BDCF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C40E0-E3E6-4EAD-8880-1D5E22BF2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B17A-9416-4CD4-9C03-D0226737225D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A2392-7AC5-4935-920B-4C2FD46E7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E56E-3CAA-423D-B5DC-21A808355EE0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0D40-8267-4D9C-8FA5-28891EAB5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44BE-4ABD-4735-B3A9-FF592564BF42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6A80-67AD-4C1E-B592-7B27CA5DA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D61-C4A9-4C1D-B034-8435A54DEFAE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2D52-E2B2-4276-A0ED-500DDF72D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41F6-56AA-4E33-BE09-DDCCBD474534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3FFD4-9845-4FE4-B38A-71B82E377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68BE6-F57A-4350-A9D1-3FE5DFCAF512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D29F0-6BCC-488B-A1DC-51DE14FD6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2FB8F-1C09-4AD7-A997-E0E3A1F54009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A8F7-8027-4E8B-B121-7A21D168D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DCBEB5-BF90-4829-AC8B-DC49F1B23087}" type="datetimeFigureOut">
              <a:rPr lang="ru-RU"/>
              <a:pPr>
                <a:defRPr/>
              </a:pPr>
              <a:t>19.04.2020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61492-D1AA-4843-8A4F-E244E2693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3.xml"/><Relationship Id="rId7" Type="http://schemas.openxmlformats.org/officeDocument/2006/relationships/image" Target="../media/image1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5.xml"/><Relationship Id="rId4" Type="http://schemas.openxmlformats.org/officeDocument/2006/relationships/slide" Target="slide16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i.ytimg.com/vi/ePAjyj08f9Y/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0"/>
            <a:ext cx="9144001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258888" y="1916113"/>
            <a:ext cx="655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Интерактивная игра по математике для подготовительной 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3"/>
          <p:cNvGrpSpPr>
            <a:grpSpLocks/>
          </p:cNvGrpSpPr>
          <p:nvPr/>
        </p:nvGrpSpPr>
        <p:grpSpPr bwMode="auto">
          <a:xfrm>
            <a:off x="611188" y="1196975"/>
            <a:ext cx="7586662" cy="3276600"/>
            <a:chOff x="1043608" y="980728"/>
            <a:chExt cx="7586641" cy="3276437"/>
          </a:xfrm>
        </p:grpSpPr>
        <p:pic>
          <p:nvPicPr>
            <p:cNvPr id="23554" name="Picture 2" descr="http://www.ogretmenkafe.com/images/photoalbum/album_29/egitimselkavramsal_8.jpg"/>
            <p:cNvPicPr>
              <a:picLocks noChangeAspect="1" noChangeArrowheads="1"/>
            </p:cNvPicPr>
            <p:nvPr/>
          </p:nvPicPr>
          <p:blipFill>
            <a:blip r:embed="rId2"/>
            <a:srcRect l="3271" r="27318" b="4247"/>
            <a:stretch>
              <a:fillRect/>
            </a:stretch>
          </p:blipFill>
          <p:spPr bwMode="auto">
            <a:xfrm>
              <a:off x="5796136" y="1412776"/>
              <a:ext cx="2834113" cy="2844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Выноска-облако 5"/>
            <p:cNvSpPr/>
            <p:nvPr/>
          </p:nvSpPr>
          <p:spPr>
            <a:xfrm>
              <a:off x="1043608" y="980728"/>
              <a:ext cx="3960801" cy="3024038"/>
            </a:xfrm>
            <a:prstGeom prst="cloudCallout">
              <a:avLst>
                <a:gd name="adj1" fmla="val 94301"/>
                <a:gd name="adj2" fmla="val 2316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Как меня зовут?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Найди всех моих друзей!!!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>
            <a:hlinkClick r:id="rId2" action="ppaction://hlinksldjump"/>
          </p:cNvPr>
          <p:cNvSpPr/>
          <p:nvPr/>
        </p:nvSpPr>
        <p:spPr>
          <a:xfrm>
            <a:off x="4862513" y="2992438"/>
            <a:ext cx="1543050" cy="21288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>
            <a:hlinkClick r:id="rId3" action="ppaction://hlinksldjump"/>
          </p:cNvPr>
          <p:cNvSpPr/>
          <p:nvPr/>
        </p:nvSpPr>
        <p:spPr>
          <a:xfrm>
            <a:off x="4713288" y="1081088"/>
            <a:ext cx="2700337" cy="638175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>
            <a:hlinkClick r:id="rId4" action="ppaction://hlinksldjump"/>
          </p:cNvPr>
          <p:cNvSpPr/>
          <p:nvPr/>
        </p:nvSpPr>
        <p:spPr>
          <a:xfrm rot="5400000">
            <a:off x="5006182" y="4941093"/>
            <a:ext cx="927100" cy="187166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>
            <a:hlinkClick r:id="rId5" action="ppaction://hlinksldjump"/>
          </p:cNvPr>
          <p:cNvSpPr/>
          <p:nvPr/>
        </p:nvSpPr>
        <p:spPr>
          <a:xfrm rot="13533278">
            <a:off x="2110582" y="5137944"/>
            <a:ext cx="1655762" cy="86995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4581" name="Группа 14"/>
          <p:cNvGrpSpPr>
            <a:grpSpLocks/>
          </p:cNvGrpSpPr>
          <p:nvPr/>
        </p:nvGrpSpPr>
        <p:grpSpPr bwMode="auto">
          <a:xfrm>
            <a:off x="468313" y="350838"/>
            <a:ext cx="8207375" cy="6219825"/>
            <a:chOff x="467544" y="350391"/>
            <a:chExt cx="8208912" cy="6220438"/>
          </a:xfrm>
        </p:grpSpPr>
        <p:pic>
          <p:nvPicPr>
            <p:cNvPr id="24582" name="Picture 4" descr="http://cs6.pikabu.ru/images/big_size_comm/2015-04_2/14285712292287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740352" y="5661248"/>
              <a:ext cx="936104" cy="909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6" descr="http://www.abc-color.com/image/coloring/figures/001/circle/circle-picture-color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47786" y="3236284"/>
              <a:ext cx="2192244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Picture 8" descr="http://www.svarga.su/canvas.files/p0000023.jpg"/>
            <p:cNvPicPr>
              <a:picLocks noChangeAspect="1" noChangeArrowheads="1"/>
            </p:cNvPicPr>
            <p:nvPr/>
          </p:nvPicPr>
          <p:blipFill>
            <a:blip r:embed="rId8"/>
            <a:srcRect l="21780" t="21802" r="30190" b="34637"/>
            <a:stretch>
              <a:fillRect/>
            </a:stretch>
          </p:blipFill>
          <p:spPr bwMode="auto">
            <a:xfrm>
              <a:off x="6826123" y="3615144"/>
              <a:ext cx="1828458" cy="165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5" name="Picture 10" descr="http://ic.pics.livejournal.com/kirillvolgar/24790389/156366/156366_600.jpg"/>
            <p:cNvPicPr>
              <a:picLocks noChangeAspect="1" noChangeArrowheads="1"/>
            </p:cNvPicPr>
            <p:nvPr/>
          </p:nvPicPr>
          <p:blipFill>
            <a:blip r:embed="rId9"/>
            <a:srcRect l="298" t="66786" r="78242" b="3458"/>
            <a:stretch>
              <a:fillRect/>
            </a:stretch>
          </p:blipFill>
          <p:spPr bwMode="auto">
            <a:xfrm>
              <a:off x="1259632" y="3022809"/>
              <a:ext cx="1226416" cy="1275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5794603" y="2776330"/>
              <a:ext cx="1224192" cy="4334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428785" y="350391"/>
              <a:ext cx="1008252" cy="237037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7414157" y="1468101"/>
              <a:ext cx="793899" cy="207030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67544" y="1718951"/>
              <a:ext cx="2432505" cy="9398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авильный пятиугольник 11"/>
            <p:cNvSpPr/>
            <p:nvPr/>
          </p:nvSpPr>
          <p:spPr>
            <a:xfrm>
              <a:off x="754935" y="4365574"/>
              <a:ext cx="1513171" cy="1511449"/>
            </a:xfrm>
            <a:prstGeom prst="pentag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авильный пятиугольник 12"/>
            <p:cNvSpPr/>
            <p:nvPr/>
          </p:nvSpPr>
          <p:spPr>
            <a:xfrm>
              <a:off x="720003" y="534559"/>
              <a:ext cx="792311" cy="663640"/>
            </a:xfrm>
            <a:prstGeom prst="pent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3"/>
          <p:cNvGrpSpPr>
            <a:grpSpLocks/>
          </p:cNvGrpSpPr>
          <p:nvPr/>
        </p:nvGrpSpPr>
        <p:grpSpPr bwMode="auto">
          <a:xfrm>
            <a:off x="611188" y="1196975"/>
            <a:ext cx="7586662" cy="3276600"/>
            <a:chOff x="1043608" y="980728"/>
            <a:chExt cx="7586641" cy="3276437"/>
          </a:xfrm>
        </p:grpSpPr>
        <p:pic>
          <p:nvPicPr>
            <p:cNvPr id="25603" name="Picture 2" descr="http://www.ogretmenkafe.com/images/photoalbum/album_29/egitimselkavramsal_8.jpg"/>
            <p:cNvPicPr>
              <a:picLocks noChangeAspect="1" noChangeArrowheads="1"/>
            </p:cNvPicPr>
            <p:nvPr/>
          </p:nvPicPr>
          <p:blipFill>
            <a:blip r:embed="rId2"/>
            <a:srcRect l="3271" r="27318" b="4247"/>
            <a:stretch>
              <a:fillRect/>
            </a:stretch>
          </p:blipFill>
          <p:spPr bwMode="auto">
            <a:xfrm>
              <a:off x="5796136" y="1412776"/>
              <a:ext cx="2834113" cy="2844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Выноска-облако 5"/>
            <p:cNvSpPr/>
            <p:nvPr/>
          </p:nvSpPr>
          <p:spPr>
            <a:xfrm>
              <a:off x="1043608" y="980728"/>
              <a:ext cx="3960801" cy="3024038"/>
            </a:xfrm>
            <a:prstGeom prst="cloudCallout">
              <a:avLst>
                <a:gd name="adj1" fmla="val 94301"/>
                <a:gd name="adj2" fmla="val 2316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Попробуй еще раз!!!</a:t>
              </a:r>
            </a:p>
          </p:txBody>
        </p:sp>
      </p:grp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7235825" y="5949950"/>
            <a:ext cx="1223963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cs7053.vk.me/c540102/v540102372/2dab2/F7og_9Hfx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179388" y="188913"/>
            <a:ext cx="3168650" cy="3024187"/>
          </a:xfrm>
          <a:prstGeom prst="cloudCallout">
            <a:avLst>
              <a:gd name="adj1" fmla="val 60577"/>
              <a:gd name="adj2" fmla="val 61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Молодцы!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596188" y="6308725"/>
            <a:ext cx="1296987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cs7053.vk.me/c540102/v540102372/2dab2/F7og_9Hfx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179388" y="188913"/>
            <a:ext cx="3168650" cy="3024187"/>
          </a:xfrm>
          <a:prstGeom prst="cloudCallout">
            <a:avLst>
              <a:gd name="adj1" fmla="val 60577"/>
              <a:gd name="adj2" fmla="val 61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Молодцы!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596188" y="6308725"/>
            <a:ext cx="1296987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cs7053.vk.me/c540102/v540102372/2dab2/F7og_9Hfx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179388" y="188913"/>
            <a:ext cx="3168650" cy="3024187"/>
          </a:xfrm>
          <a:prstGeom prst="cloudCallout">
            <a:avLst>
              <a:gd name="adj1" fmla="val 60577"/>
              <a:gd name="adj2" fmla="val 61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Молодцы!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596188" y="6308725"/>
            <a:ext cx="1296987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cs7053.vk.me/c540102/v540102372/2dab2/F7og_9Hfx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179388" y="188913"/>
            <a:ext cx="3168650" cy="3024187"/>
          </a:xfrm>
          <a:prstGeom prst="cloudCallout">
            <a:avLst>
              <a:gd name="adj1" fmla="val 60577"/>
              <a:gd name="adj2" fmla="val 61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Молодцы!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596188" y="6308725"/>
            <a:ext cx="1296987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>
            <a:hlinkClick r:id="rId2" action="ppaction://hlinksldjump"/>
          </p:cNvPr>
          <p:cNvSpPr/>
          <p:nvPr/>
        </p:nvSpPr>
        <p:spPr>
          <a:xfrm>
            <a:off x="4862513" y="2992438"/>
            <a:ext cx="1543050" cy="21288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5006182" y="4941093"/>
            <a:ext cx="927100" cy="187166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3533278">
            <a:off x="2110582" y="5137944"/>
            <a:ext cx="1655762" cy="86995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0724" name="Группа 14"/>
          <p:cNvGrpSpPr>
            <a:grpSpLocks/>
          </p:cNvGrpSpPr>
          <p:nvPr/>
        </p:nvGrpSpPr>
        <p:grpSpPr bwMode="auto">
          <a:xfrm>
            <a:off x="468313" y="350838"/>
            <a:ext cx="8207375" cy="6219825"/>
            <a:chOff x="467544" y="350391"/>
            <a:chExt cx="8208912" cy="6220438"/>
          </a:xfrm>
        </p:grpSpPr>
        <p:pic>
          <p:nvPicPr>
            <p:cNvPr id="30725" name="Picture 4" descr="http://cs6.pikabu.ru/images/big_size_comm/2015-04_2/1428571229228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40352" y="5661248"/>
              <a:ext cx="936104" cy="909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6" descr="http://www.abc-color.com/image/coloring/figures/001/circle/circle-picture-color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7786" y="3236284"/>
              <a:ext cx="2192244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Picture 8" descr="http://www.svarga.su/canvas.files/p0000023.jpg"/>
            <p:cNvPicPr>
              <a:picLocks noChangeAspect="1" noChangeArrowheads="1"/>
            </p:cNvPicPr>
            <p:nvPr/>
          </p:nvPicPr>
          <p:blipFill>
            <a:blip r:embed="rId5"/>
            <a:srcRect l="21780" t="21802" r="30190" b="34637"/>
            <a:stretch>
              <a:fillRect/>
            </a:stretch>
          </p:blipFill>
          <p:spPr bwMode="auto">
            <a:xfrm>
              <a:off x="6826123" y="3615144"/>
              <a:ext cx="1828458" cy="165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10" descr="http://ic.pics.livejournal.com/kirillvolgar/24790389/156366/156366_600.jpg"/>
            <p:cNvPicPr>
              <a:picLocks noChangeAspect="1" noChangeArrowheads="1"/>
            </p:cNvPicPr>
            <p:nvPr/>
          </p:nvPicPr>
          <p:blipFill>
            <a:blip r:embed="rId6"/>
            <a:srcRect l="298" t="66786" r="78242" b="3458"/>
            <a:stretch>
              <a:fillRect/>
            </a:stretch>
          </p:blipFill>
          <p:spPr bwMode="auto">
            <a:xfrm>
              <a:off x="1259632" y="3022809"/>
              <a:ext cx="1226416" cy="1275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5794603" y="2776330"/>
              <a:ext cx="1224192" cy="4334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428785" y="350391"/>
              <a:ext cx="1008252" cy="237037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7414157" y="1468101"/>
              <a:ext cx="793899" cy="207030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67544" y="1718951"/>
              <a:ext cx="2432505" cy="9398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авильный пятиугольник 11"/>
            <p:cNvSpPr/>
            <p:nvPr/>
          </p:nvSpPr>
          <p:spPr>
            <a:xfrm>
              <a:off x="754935" y="4365574"/>
              <a:ext cx="1513171" cy="1511449"/>
            </a:xfrm>
            <a:prstGeom prst="pentag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авильный пятиугольник 12"/>
            <p:cNvSpPr/>
            <p:nvPr/>
          </p:nvSpPr>
          <p:spPr>
            <a:xfrm>
              <a:off x="720003" y="534559"/>
              <a:ext cx="792311" cy="663640"/>
            </a:xfrm>
            <a:prstGeom prst="pent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http://cs6.pikabu.ru/images/big_size_comm/2015-04_2/142857122922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661025"/>
            <a:ext cx="93503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6" descr="http://www.abc-color.com/image/coloring/figures/001/circle/circle-picture-col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7950" y="3236913"/>
            <a:ext cx="21923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8" descr="http://www.svarga.su/canvas.files/p0000023.jpg"/>
          <p:cNvPicPr>
            <a:picLocks noChangeAspect="1" noChangeArrowheads="1"/>
          </p:cNvPicPr>
          <p:nvPr/>
        </p:nvPicPr>
        <p:blipFill>
          <a:blip r:embed="rId4"/>
          <a:srcRect l="21780" t="21802" r="30190" b="34637"/>
          <a:stretch>
            <a:fillRect/>
          </a:stretch>
        </p:blipFill>
        <p:spPr bwMode="auto">
          <a:xfrm>
            <a:off x="6826250" y="3614738"/>
            <a:ext cx="18288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0" descr="http://ic.pics.livejournal.com/kirillvolgar/24790389/156366/156366_600.jpg"/>
          <p:cNvPicPr>
            <a:picLocks noChangeAspect="1" noChangeArrowheads="1"/>
          </p:cNvPicPr>
          <p:nvPr/>
        </p:nvPicPr>
        <p:blipFill>
          <a:blip r:embed="rId5"/>
          <a:srcRect l="298" t="66786" r="78242" b="3458"/>
          <a:stretch>
            <a:fillRect/>
          </a:stretch>
        </p:blipFill>
        <p:spPr bwMode="auto">
          <a:xfrm>
            <a:off x="1258888" y="3022600"/>
            <a:ext cx="122713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94375" y="2776538"/>
            <a:ext cx="122396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350838"/>
            <a:ext cx="1008063" cy="23701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5006182" y="4941093"/>
            <a:ext cx="927100" cy="187166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3533278">
            <a:off x="2110582" y="5137944"/>
            <a:ext cx="1655762" cy="86995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413625" y="1468438"/>
            <a:ext cx="795338" cy="20701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8313" y="1779588"/>
            <a:ext cx="2430462" cy="941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755650" y="4365625"/>
            <a:ext cx="1512888" cy="1511300"/>
          </a:xfrm>
          <a:prstGeom prst="pen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авильный пятиугольник 12"/>
          <p:cNvSpPr/>
          <p:nvPr/>
        </p:nvSpPr>
        <p:spPr>
          <a:xfrm>
            <a:off x="719138" y="593725"/>
            <a:ext cx="792162" cy="665163"/>
          </a:xfrm>
          <a:prstGeom prst="pen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http://cs6.pikabu.ru/images/big_size_comm/2015-04_2/142857122922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661025"/>
            <a:ext cx="93503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6" descr="http://www.abc-color.com/image/coloring/figures/001/circle/circle-picture-col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7950" y="3236913"/>
            <a:ext cx="21923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8" descr="http://www.svarga.su/canvas.files/p0000023.jpg"/>
          <p:cNvPicPr>
            <a:picLocks noChangeAspect="1" noChangeArrowheads="1"/>
          </p:cNvPicPr>
          <p:nvPr/>
        </p:nvPicPr>
        <p:blipFill>
          <a:blip r:embed="rId4"/>
          <a:srcRect l="21780" t="21802" r="30190" b="34637"/>
          <a:stretch>
            <a:fillRect/>
          </a:stretch>
        </p:blipFill>
        <p:spPr bwMode="auto">
          <a:xfrm>
            <a:off x="6826250" y="3614738"/>
            <a:ext cx="18288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0" descr="http://ic.pics.livejournal.com/kirillvolgar/24790389/156366/156366_600.jpg"/>
          <p:cNvPicPr>
            <a:picLocks noChangeAspect="1" noChangeArrowheads="1"/>
          </p:cNvPicPr>
          <p:nvPr/>
        </p:nvPicPr>
        <p:blipFill>
          <a:blip r:embed="rId5"/>
          <a:srcRect l="298" t="66786" r="78242" b="3458"/>
          <a:stretch>
            <a:fillRect/>
          </a:stretch>
        </p:blipFill>
        <p:spPr bwMode="auto">
          <a:xfrm>
            <a:off x="1258888" y="3022600"/>
            <a:ext cx="122713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94375" y="2776538"/>
            <a:ext cx="122396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350838"/>
            <a:ext cx="1008063" cy="23701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862513" y="2992438"/>
            <a:ext cx="1543050" cy="21288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713288" y="1081088"/>
            <a:ext cx="2700337" cy="638175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5006182" y="4941093"/>
            <a:ext cx="927100" cy="187166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3533278">
            <a:off x="2110582" y="5137944"/>
            <a:ext cx="1655762" cy="86995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413625" y="1468438"/>
            <a:ext cx="795338" cy="20701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8313" y="1779588"/>
            <a:ext cx="2430462" cy="941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755650" y="4365625"/>
            <a:ext cx="1512888" cy="1511300"/>
          </a:xfrm>
          <a:prstGeom prst="pen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авильный пятиугольник 12"/>
          <p:cNvSpPr/>
          <p:nvPr/>
        </p:nvSpPr>
        <p:spPr>
          <a:xfrm>
            <a:off x="719138" y="593725"/>
            <a:ext cx="792162" cy="665163"/>
          </a:xfrm>
          <a:prstGeom prst="pen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5363" name="Picture 2" descr="http://img1.globalinfo.ua/im/2014/10/29/dgKiQ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938" y="0"/>
            <a:ext cx="9159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4787900" y="163513"/>
            <a:ext cx="2016125" cy="1439862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Сосчитай моих учеников.</a:t>
            </a:r>
          </a:p>
        </p:txBody>
      </p:sp>
      <p:pic>
        <p:nvPicPr>
          <p:cNvPr id="2059" name="Picture 11" descr="http://img-fotki.yandex.ru/get/5200/200418627.9b/0_1260c9_6c715ae1_XL.png"/>
          <p:cNvPicPr>
            <a:picLocks noChangeAspect="1" noChangeArrowheads="1"/>
          </p:cNvPicPr>
          <p:nvPr/>
        </p:nvPicPr>
        <p:blipFill>
          <a:blip r:embed="rId5"/>
          <a:srcRect r="85774" b="55241"/>
          <a:stretch>
            <a:fillRect/>
          </a:stretch>
        </p:blipFill>
        <p:spPr bwMode="auto">
          <a:xfrm>
            <a:off x="971550" y="5046663"/>
            <a:ext cx="1084263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http://img-fotki.yandex.ru/get/5200/200418627.9b/0_1260c9_6c715ae1_XL.png"/>
          <p:cNvPicPr>
            <a:picLocks noChangeAspect="1" noChangeArrowheads="1"/>
          </p:cNvPicPr>
          <p:nvPr/>
        </p:nvPicPr>
        <p:blipFill>
          <a:blip r:embed="rId5"/>
          <a:srcRect l="18262" r="64421" b="54927"/>
          <a:stretch>
            <a:fillRect/>
          </a:stretch>
        </p:blipFill>
        <p:spPr bwMode="auto">
          <a:xfrm>
            <a:off x="2055813" y="1341438"/>
            <a:ext cx="10271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http://img-fotki.yandex.ru/get/5200/200418627.9b/0_1260c9_6c715ae1_XL.png"/>
          <p:cNvPicPr>
            <a:picLocks noChangeAspect="1" noChangeArrowheads="1"/>
          </p:cNvPicPr>
          <p:nvPr/>
        </p:nvPicPr>
        <p:blipFill>
          <a:blip r:embed="rId5"/>
          <a:srcRect l="40323" r="43040" b="53471"/>
          <a:stretch>
            <a:fillRect/>
          </a:stretch>
        </p:blipFill>
        <p:spPr bwMode="auto">
          <a:xfrm>
            <a:off x="7042150" y="279400"/>
            <a:ext cx="1268413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http://img-fotki.yandex.ru/get/5200/200418627.9b/0_1260c9_6c715ae1_XL.png"/>
          <p:cNvPicPr>
            <a:picLocks noChangeAspect="1" noChangeArrowheads="1"/>
          </p:cNvPicPr>
          <p:nvPr/>
        </p:nvPicPr>
        <p:blipFill>
          <a:blip r:embed="rId5"/>
          <a:srcRect l="60019" r="19389" b="53922"/>
          <a:stretch>
            <a:fillRect/>
          </a:stretch>
        </p:blipFill>
        <p:spPr bwMode="auto">
          <a:xfrm>
            <a:off x="2771775" y="4365625"/>
            <a:ext cx="156845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http://img-fotki.yandex.ru/get/5200/200418627.9b/0_1260c9_6c715ae1_XL.png"/>
          <p:cNvPicPr>
            <a:picLocks noChangeAspect="1" noChangeArrowheads="1"/>
          </p:cNvPicPr>
          <p:nvPr/>
        </p:nvPicPr>
        <p:blipFill>
          <a:blip r:embed="rId5"/>
          <a:srcRect l="82352" b="55241"/>
          <a:stretch>
            <a:fillRect/>
          </a:stretch>
        </p:blipFill>
        <p:spPr bwMode="auto">
          <a:xfrm>
            <a:off x="5199063" y="5432425"/>
            <a:ext cx="10493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 descr="http://img-fotki.yandex.ru/get/5200/200418627.9b/0_1260c9_6c715ae1_XL.png"/>
          <p:cNvPicPr>
            <a:picLocks noChangeAspect="1" noChangeArrowheads="1"/>
          </p:cNvPicPr>
          <p:nvPr/>
        </p:nvPicPr>
        <p:blipFill>
          <a:blip r:embed="rId5"/>
          <a:srcRect t="52824" r="84158"/>
          <a:stretch>
            <a:fillRect/>
          </a:stretch>
        </p:blipFill>
        <p:spPr bwMode="auto">
          <a:xfrm>
            <a:off x="7921625" y="4476750"/>
            <a:ext cx="120808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775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http://cs6.pikabu.ru/images/big_size_comm/2015-04_2/142857122922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5661025"/>
            <a:ext cx="93503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6" descr="http://www.abc-color.com/image/coloring/figures/001/circle/circle-picture-col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7950" y="3236913"/>
            <a:ext cx="21923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8" descr="http://www.svarga.su/canvas.files/p0000023.jpg"/>
          <p:cNvPicPr>
            <a:picLocks noChangeAspect="1" noChangeArrowheads="1"/>
          </p:cNvPicPr>
          <p:nvPr/>
        </p:nvPicPr>
        <p:blipFill>
          <a:blip r:embed="rId4"/>
          <a:srcRect l="21780" t="21802" r="30190" b="34637"/>
          <a:stretch>
            <a:fillRect/>
          </a:stretch>
        </p:blipFill>
        <p:spPr bwMode="auto">
          <a:xfrm>
            <a:off x="6826250" y="3614738"/>
            <a:ext cx="18288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 descr="http://ic.pics.livejournal.com/kirillvolgar/24790389/156366/156366_600.jpg"/>
          <p:cNvPicPr>
            <a:picLocks noChangeAspect="1" noChangeArrowheads="1"/>
          </p:cNvPicPr>
          <p:nvPr/>
        </p:nvPicPr>
        <p:blipFill>
          <a:blip r:embed="rId5"/>
          <a:srcRect l="298" t="66786" r="78242" b="3458"/>
          <a:stretch>
            <a:fillRect/>
          </a:stretch>
        </p:blipFill>
        <p:spPr bwMode="auto">
          <a:xfrm>
            <a:off x="1258888" y="3022600"/>
            <a:ext cx="122713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94375" y="2776538"/>
            <a:ext cx="122396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350838"/>
            <a:ext cx="1008063" cy="23701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862513" y="2992438"/>
            <a:ext cx="1543050" cy="21288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713288" y="1081088"/>
            <a:ext cx="2700337" cy="638175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5006182" y="4941093"/>
            <a:ext cx="927100" cy="187166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3533278">
            <a:off x="2110582" y="5137944"/>
            <a:ext cx="1655762" cy="86995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413625" y="1468438"/>
            <a:ext cx="795338" cy="20701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8313" y="1779588"/>
            <a:ext cx="2430462" cy="941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755650" y="4365625"/>
            <a:ext cx="1512888" cy="1511300"/>
          </a:xfrm>
          <a:prstGeom prst="pen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авильный пятиугольник 12"/>
          <p:cNvSpPr/>
          <p:nvPr/>
        </p:nvSpPr>
        <p:spPr>
          <a:xfrm>
            <a:off x="719138" y="593725"/>
            <a:ext cx="792162" cy="665163"/>
          </a:xfrm>
          <a:prstGeom prst="pen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481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4819" name="Picture 2" descr="http://cs629220.vk.me/v629220632/b986/8YQZkIcj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6300788" y="908050"/>
            <a:ext cx="2663825" cy="2952750"/>
          </a:xfrm>
          <a:prstGeom prst="cloudCallout">
            <a:avLst>
              <a:gd name="adj1" fmla="val -77653"/>
              <a:gd name="adj2" fmla="val 57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Решите задачи.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http://1.bp.blogspot.com/-A9FDqfJnvR8/VUre0JabCqI/AAAAAAAAZQc/GV5cnXyf0jU/s1600/%D0%A1%D0%BB%D0%BE%D0%B6%D0%B5%D0%BD%D0%B8%D0%B5-1.gif"/>
          <p:cNvPicPr>
            <a:picLocks noChangeAspect="1" noChangeArrowheads="1"/>
          </p:cNvPicPr>
          <p:nvPr/>
        </p:nvPicPr>
        <p:blipFill>
          <a:blip r:embed="rId2"/>
          <a:srcRect l="4398" t="7478" r="4208" b="64796"/>
          <a:stretch>
            <a:fillRect/>
          </a:stretch>
        </p:blipFill>
        <p:spPr bwMode="auto">
          <a:xfrm>
            <a:off x="95250" y="2708275"/>
            <a:ext cx="9018588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6" descr="http://vitube.com.ua/video1/videoUsers/13/1364/img1.jpg?l=682422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200025"/>
            <a:ext cx="57150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3938588" y="115888"/>
            <a:ext cx="2720975" cy="18002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Выбери правильный ответ.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97650" y="115888"/>
            <a:ext cx="846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FFFF00"/>
                </a:solidFill>
                <a:latin typeface="Trebuchet MS" pitchFamily="34" charset="0"/>
              </a:rPr>
              <a:t>5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15213" y="1193800"/>
            <a:ext cx="15081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FFFF00"/>
                </a:solidFill>
                <a:latin typeface="Trebuchet MS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5415E-6 L 0.06198 3.35415E-6 C 0.08976 3.35415E-6 0.12396 0.12676 0.12396 0.2297 L 0.12396 0.4598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22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8496E-6 L 0.00782 4.98496E-6 C 0.01129 4.98496E-6 0.0158 0.17025 0.0158 0.30881 L 0.0158 0.61878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9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1.bp.blogspot.com/-A9FDqfJnvR8/VUre0JabCqI/AAAAAAAAZQc/GV5cnXyf0jU/s1600/%D0%A1%D0%BB%D0%BE%D0%B6%D0%B5%D0%BD%D0%B8%D0%B5-1.gif"/>
          <p:cNvPicPr>
            <a:picLocks noChangeAspect="1" noChangeArrowheads="1"/>
          </p:cNvPicPr>
          <p:nvPr/>
        </p:nvPicPr>
        <p:blipFill>
          <a:blip r:embed="rId2"/>
          <a:srcRect l="4083" t="63623" r="4083" b="10136"/>
          <a:stretch>
            <a:fillRect/>
          </a:stretch>
        </p:blipFill>
        <p:spPr bwMode="auto">
          <a:xfrm>
            <a:off x="25400" y="2997200"/>
            <a:ext cx="90614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6" descr="http://vitube.com.ua/video1/videoUsers/13/1364/img1.jpg?l=682422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200025"/>
            <a:ext cx="57150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3938588" y="115888"/>
            <a:ext cx="2720975" cy="18002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Выбери правильный ответ.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97650" y="115888"/>
            <a:ext cx="846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FFFF00"/>
                </a:solidFill>
                <a:latin typeface="Trebuchet MS" pitchFamily="34" charset="0"/>
              </a:rPr>
              <a:t>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15213" y="1193800"/>
            <a:ext cx="8461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FFFF00"/>
                </a:solidFill>
                <a:latin typeface="Trebuchet MS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5415E-6 L 0.06198 3.35415E-6 C 0.08976 3.35415E-6 0.12396 0.12676 0.12396 0.2297 L 0.12396 0.4598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22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8496E-6 L 0.00782 4.98496E-6 C 0.01129 4.98496E-6 0.0158 0.17025 0.0158 0.30881 L 0.0158 0.61878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9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2.bp.blogspot.com/-ev7ZhymvKoc/VUrfNkj6XJI/AAAAAAAAZQ0/OhyMkPaWE60/s1600/%D0%92%D1%8B%D1%87%D0%B8%D1%82%D0%B0%D0%BD%D0%B8%D0%B5-1.gif"/>
          <p:cNvPicPr>
            <a:picLocks noChangeAspect="1" noChangeArrowheads="1"/>
          </p:cNvPicPr>
          <p:nvPr/>
        </p:nvPicPr>
        <p:blipFill>
          <a:blip r:embed="rId2"/>
          <a:srcRect l="4311" t="63670" r="4121" b="9258"/>
          <a:stretch>
            <a:fillRect/>
          </a:stretch>
        </p:blipFill>
        <p:spPr bwMode="auto">
          <a:xfrm>
            <a:off x="88900" y="2997200"/>
            <a:ext cx="903605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6" descr="http://vitube.com.ua/video1/videoUsers/13/1364/img1.jpg?l=682422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200025"/>
            <a:ext cx="57150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3938588" y="115888"/>
            <a:ext cx="2720975" cy="18002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Выбери правильный ответ.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97650" y="115888"/>
            <a:ext cx="846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FFFF00"/>
                </a:solidFill>
                <a:latin typeface="Trebuchet MS" pitchFamily="34" charset="0"/>
              </a:rPr>
              <a:t>3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15213" y="1193800"/>
            <a:ext cx="8461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FFFF00"/>
                </a:solidFill>
                <a:latin typeface="Trebuchet MS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5415E-6 L 0.06198 3.35415E-6 C 0.08976 3.35415E-6 0.12396 0.12676 0.12396 0.2297 L 0.12396 0.4598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22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8496E-6 L 0.00782 4.98496E-6 C 0.01129 4.98496E-6 0.0158 0.17025 0.0158 0.30881 L 0.0158 0.61878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9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2.bp.blogspot.com/-ev7ZhymvKoc/VUrfNkj6XJI/AAAAAAAAZQ0/OhyMkPaWE60/s1600/%D0%92%D1%8B%D1%87%D0%B8%D1%82%D0%B0%D0%BD%D0%B8%D0%B5-1.gif"/>
          <p:cNvPicPr>
            <a:picLocks noChangeAspect="1" noChangeArrowheads="1"/>
          </p:cNvPicPr>
          <p:nvPr/>
        </p:nvPicPr>
        <p:blipFill>
          <a:blip r:embed="rId2"/>
          <a:srcRect l="3937" t="8965" r="4417" b="65001"/>
          <a:stretch>
            <a:fillRect/>
          </a:stretch>
        </p:blipFill>
        <p:spPr bwMode="auto">
          <a:xfrm>
            <a:off x="0" y="3068638"/>
            <a:ext cx="90439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6" descr="http://vitube.com.ua/video1/videoUsers/13/1364/img1.jpg?l=682422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200025"/>
            <a:ext cx="57150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3938588" y="115888"/>
            <a:ext cx="2720975" cy="18002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Выбери правильный	 ответ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97650" y="115888"/>
            <a:ext cx="846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FFFF00"/>
                </a:solidFill>
                <a:latin typeface="Trebuchet MS" pitchFamily="34" charset="0"/>
              </a:rPr>
              <a:t>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15213" y="1193800"/>
            <a:ext cx="8461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FFFF00"/>
                </a:solidFill>
                <a:latin typeface="Trebuchet MS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5415E-6 L 0.06198 3.35415E-6 C 0.08976 3.35415E-6 0.12396 0.12676 0.12396 0.2297 L 0.12396 0.4598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22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98496E-6 L 0.00782 4.98496E-6 C 0.01129 4.98496E-6 0.0158 0.17025 0.0158 0.30881 L 0.0158 0.61878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9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993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9939" name="Picture 2" descr="http://i.ytimg.com/vi/RcxXEwdMrVs/maxresdefault.jpg"/>
          <p:cNvPicPr>
            <a:picLocks noChangeAspect="1" noChangeArrowheads="1"/>
          </p:cNvPicPr>
          <p:nvPr/>
        </p:nvPicPr>
        <p:blipFill>
          <a:blip r:embed="rId2"/>
          <a:srcRect l="18558" t="-282" r="23386" b="282"/>
          <a:stretch>
            <a:fillRect/>
          </a:stretch>
        </p:blipFill>
        <p:spPr bwMode="auto">
          <a:xfrm>
            <a:off x="5135563" y="-9525"/>
            <a:ext cx="4008437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cs7003.vk.me/v7003892/9f25/a-CxVWxD9mo.jpg"/>
          <p:cNvPicPr>
            <a:picLocks noChangeAspect="1" noChangeArrowheads="1"/>
          </p:cNvPicPr>
          <p:nvPr/>
        </p:nvPicPr>
        <p:blipFill>
          <a:blip r:embed="rId3"/>
          <a:srcRect l="34531" r="9415"/>
          <a:stretch>
            <a:fillRect/>
          </a:stretch>
        </p:blipFill>
        <p:spPr bwMode="auto">
          <a:xfrm>
            <a:off x="0" y="0"/>
            <a:ext cx="5135563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3132138" y="692150"/>
            <a:ext cx="2232025" cy="1873250"/>
          </a:xfrm>
          <a:prstGeom prst="cloudCallout">
            <a:avLst>
              <a:gd name="adj1" fmla="val -80230"/>
              <a:gd name="adj2" fmla="val 76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Молодцы! Теперь задания от </a:t>
            </a:r>
            <a:r>
              <a:rPr lang="ru-RU" dirty="0" err="1"/>
              <a:t>Верты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4145209" y="2420888"/>
            <a:ext cx="2447925" cy="2305050"/>
          </a:xfrm>
          <a:prstGeom prst="cloudCallout">
            <a:avLst>
              <a:gd name="adj1" fmla="val 84333"/>
              <a:gd name="adj2" fmla="val 61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Давайте заселим числами домики.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 noChangeArrowheads="1"/>
          </p:cNvPicPr>
          <p:nvPr/>
        </p:nvPicPr>
        <p:blipFill>
          <a:blip r:embed="rId2"/>
          <a:srcRect l="13010" t="6845" r="17245"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03350" y="5073650"/>
            <a:ext cx="936625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</a:t>
            </a:r>
            <a:r>
              <a:rPr lang="ru-RU" dirty="0">
                <a:solidFill>
                  <a:schemeClr val="tx1"/>
                </a:solidFill>
              </a:rPr>
              <a:t>2 и 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87675" y="5259388"/>
            <a:ext cx="863600" cy="390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 и 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5775" y="5768975"/>
            <a:ext cx="792163" cy="3603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 и 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050" y="6056313"/>
            <a:ext cx="865188" cy="3603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3 и 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40200" y="5949950"/>
            <a:ext cx="863600" cy="431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ysClr val="windowText" lastClr="000000"/>
                </a:solidFill>
              </a:rPr>
              <a:t>4 и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50359E-7 L -0.27569 -0.493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24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11751E-7 L 0.10243 -0.314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15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2873E-6 L 0.24809 -0.350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175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5.15845E-7 L 0.59063 -0.493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31" y="-24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227E-8 L 0.51979 -0.346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17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41986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 l="13593" t="6906" r="17827"/>
          <a:stretch>
            <a:fillRect/>
          </a:stretch>
        </p:blipFill>
        <p:spPr bwMode="auto">
          <a:xfrm>
            <a:off x="0" y="0"/>
            <a:ext cx="9128125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76375" y="1989138"/>
            <a:ext cx="696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5 и 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71775" y="5445125"/>
            <a:ext cx="1223963" cy="5762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8313" y="4868863"/>
            <a:ext cx="1150937" cy="5048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4300" y="1989138"/>
            <a:ext cx="696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3 и 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35825" y="5445125"/>
            <a:ext cx="1201738" cy="5762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40425" y="2357438"/>
            <a:ext cx="696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3 и 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3800" y="5445125"/>
            <a:ext cx="1152525" cy="5762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40650" y="2060575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5 и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76729E-6 L -0.36094 0.434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21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4955E-6 L 0.17327 0.514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8744E-6 L -0.26788 0.493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24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8068E-6 L 0.16528 0.461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43010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 l="13383" t="7198" r="17696"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51050" y="1700213"/>
            <a:ext cx="360363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2138" y="2133600"/>
            <a:ext cx="36036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75463" y="1989138"/>
            <a:ext cx="4333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5738" y="1341438"/>
            <a:ext cx="2889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40425" y="1341438"/>
            <a:ext cx="36036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3800" y="1989138"/>
            <a:ext cx="4318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8139113" y="6359525"/>
            <a:ext cx="947737" cy="331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563E-6 L -0.04323 0.346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17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4617E-6 L -0.2559 0.377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64955E-6 L -0.58264 0.493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32" y="24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25399E-6 L -0.04722 0.36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18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25399E-6 L -0.16927 0.461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23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4955E-6 L -0.18107 0.461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6387" name="Picture 2" descr="http://cs10905.userapi.com/u60413372/148480375/z_24c0898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4932363" y="260350"/>
            <a:ext cx="3960812" cy="2663825"/>
          </a:xfrm>
          <a:prstGeom prst="cloudCallout">
            <a:avLst>
              <a:gd name="adj1" fmla="val -51792"/>
              <a:gd name="adj2" fmla="val 66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 каждым из моих учеников вам предстоит пройти испытание.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Кто самый внимательный? Сколько заданий вам предстоит выполнить?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75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44034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4035" name="Picture 2" descr="http://dg54.mycdn.me/getImage?photoId=548716407881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2771775" y="115888"/>
            <a:ext cx="3024188" cy="1584325"/>
          </a:xfrm>
          <a:prstGeom prst="cloudCallout">
            <a:avLst>
              <a:gd name="adj1" fmla="val 82451"/>
              <a:gd name="adj2" fmla="val 61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Ребята просто молодцы!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Теперь твои задания, Нолик.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33338" y="188913"/>
            <a:ext cx="2882900" cy="2376487"/>
          </a:xfrm>
          <a:prstGeom prst="cloudCallout">
            <a:avLst>
              <a:gd name="adj1" fmla="val 74993"/>
              <a:gd name="adj2" fmla="val 99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 мы займемся геометрией!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4038600" y="2165350"/>
            <a:ext cx="609600" cy="609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pic>
        <p:nvPicPr>
          <p:cNvPr id="45059" name="Picture 4" descr="http://static.wixstatic.com/media/fd9f7b_4fdbc8dc593649a1905b9e062f51caba.png"/>
          <p:cNvPicPr>
            <a:picLocks noChangeAspect="1" noChangeArrowheads="1"/>
          </p:cNvPicPr>
          <p:nvPr/>
        </p:nvPicPr>
        <p:blipFill>
          <a:blip r:embed="rId4"/>
          <a:srcRect l="27780" r="61"/>
          <a:stretch>
            <a:fillRect/>
          </a:stretch>
        </p:blipFill>
        <p:spPr bwMode="auto">
          <a:xfrm>
            <a:off x="-9525" y="0"/>
            <a:ext cx="9136063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 descr="http://ped-kopilka.ru/images/photos/7493343c5b43a9b1eb96aa6acec23e6e.jpg"/>
          <p:cNvPicPr>
            <a:picLocks noChangeAspect="1" noChangeArrowheads="1"/>
          </p:cNvPicPr>
          <p:nvPr/>
        </p:nvPicPr>
        <p:blipFill>
          <a:blip r:embed="rId5"/>
          <a:srcRect l="3188" t="1631" r="2196" b="1863"/>
          <a:stretch>
            <a:fillRect/>
          </a:stretch>
        </p:blipFill>
        <p:spPr bwMode="auto">
          <a:xfrm>
            <a:off x="5319713" y="2620963"/>
            <a:ext cx="3814762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25400" y="115888"/>
            <a:ext cx="3394075" cy="2089150"/>
          </a:xfrm>
          <a:prstGeom prst="cloudCallout">
            <a:avLst>
              <a:gd name="adj1" fmla="val 30787"/>
              <a:gd name="adj2" fmla="val 111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Раскрась фигуры, используя четыре цвета. Фигуры одного цвета не должны соприкасаться.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5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46082" name="Picture 2" descr="http://fixiki.ru/upload/iblock/166/1663f1ba50ad601c3d798c0d390ad96a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r="7002"/>
          <a:stretch>
            <a:fillRect/>
          </a:stretch>
        </p:blipFill>
        <p:spPr>
          <a:xfrm>
            <a:off x="0" y="9525"/>
            <a:ext cx="9144000" cy="6848475"/>
          </a:xfrm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8" y="2555875"/>
            <a:ext cx="3990975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755650" y="0"/>
            <a:ext cx="3455988" cy="1989138"/>
          </a:xfrm>
          <a:prstGeom prst="cloudCallout">
            <a:avLst>
              <a:gd name="adj1" fmla="val 93402"/>
              <a:gd name="adj2" fmla="val 156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А у вас получилось?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47106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7107" name="Picture 2" descr="http://dg54.mycdn.me/getImage?photoId=666878456905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6732588" y="1341438"/>
            <a:ext cx="2160587" cy="23034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Файер</a:t>
            </a:r>
            <a:r>
              <a:rPr lang="ru-RU" dirty="0"/>
              <a:t>, теперь ты задания готовь.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539750" y="1052513"/>
            <a:ext cx="2016125" cy="2016125"/>
          </a:xfrm>
          <a:prstGeom prst="cloudCallout">
            <a:avLst>
              <a:gd name="adj1" fmla="val 67921"/>
              <a:gd name="adj2" fmla="val 62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 мы займемся строительством!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48130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8131" name="Picture 4" descr="http://fixiki.ru/upload/iblock/b7c/b7cde2bb53eaeab93bf4c8863e1c0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19050"/>
            <a:ext cx="9136062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7088" y="4149725"/>
            <a:ext cx="3024187" cy="1814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Собери из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кубиков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постройки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по образцу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4038600" y="2165350"/>
            <a:ext cx="609600" cy="609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49155" name="Picture 2" descr="http://hovrashok.com.ua/images/Dec/01/d2cf7748e37cb84a75e51993353ec216/mini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75"/>
            <a:ext cx="919956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4038600" y="2165350"/>
            <a:ext cx="609600" cy="609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50179" name="Picture 2" descr="http://fixiki.ru/upload/iblock/7c7/7c735ea04f5dceb6d12614ffeccc5b8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oman-74.ru/images/stories/haha/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52388"/>
            <a:ext cx="25336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6300788" y="3429000"/>
            <a:ext cx="2663825" cy="1728788"/>
          </a:xfrm>
          <a:prstGeom prst="cloudCallout">
            <a:avLst>
              <a:gd name="adj1" fmla="val -122827"/>
              <a:gd name="adj2" fmla="val 37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 выполнили все задания МОЛОДЦЫ!!!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72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7411" name="Picture 2" descr="http://fixiki.ru/upload/iblock/95c/95ca2814e9cc952d8d56c6f5a06c126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7950" y="0"/>
            <a:ext cx="925195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611188" y="134938"/>
            <a:ext cx="2952750" cy="2646362"/>
          </a:xfrm>
          <a:prstGeom prst="cloudCallout">
            <a:avLst>
              <a:gd name="adj1" fmla="val 77715"/>
              <a:gd name="adj2" fmla="val 61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Сравни множества предметов выбрав знаки </a:t>
            </a:r>
            <a:r>
              <a:rPr lang="en-US" dirty="0"/>
              <a:t>&lt;</a:t>
            </a:r>
            <a:r>
              <a:rPr lang="ru-RU" dirty="0"/>
              <a:t>,</a:t>
            </a:r>
            <a:r>
              <a:rPr lang="en-US" dirty="0"/>
              <a:t>&gt;</a:t>
            </a:r>
            <a:r>
              <a:rPr lang="ru-RU" dirty="0"/>
              <a:t>,</a:t>
            </a:r>
            <a:r>
              <a:rPr lang="en-US" dirty="0"/>
              <a:t>=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75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8434" name="Picture 2" descr="http://img0.liveinternet.ru/images/attach/c/6/92/137/92137948_large_4979214_1_1_.jpg"/>
          <p:cNvPicPr>
            <a:picLocks noChangeAspect="1" noChangeArrowheads="1"/>
          </p:cNvPicPr>
          <p:nvPr/>
        </p:nvPicPr>
        <p:blipFill>
          <a:blip r:embed="rId2"/>
          <a:srcRect t="50000" r="50000"/>
          <a:stretch>
            <a:fillRect/>
          </a:stretch>
        </p:blipFill>
        <p:spPr bwMode="auto">
          <a:xfrm>
            <a:off x="10795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узел 3"/>
          <p:cNvSpPr/>
          <p:nvPr/>
        </p:nvSpPr>
        <p:spPr>
          <a:xfrm>
            <a:off x="2627313" y="5300663"/>
            <a:ext cx="1368425" cy="13684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узел 6">
            <a:hlinkClick r:id="rId3" action="ppaction://hlinksldjump"/>
          </p:cNvPr>
          <p:cNvSpPr/>
          <p:nvPr/>
        </p:nvSpPr>
        <p:spPr>
          <a:xfrm>
            <a:off x="4148138" y="5300663"/>
            <a:ext cx="1368425" cy="13684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5580063" y="5300663"/>
            <a:ext cx="1368425" cy="13684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8" name="Picture 4" descr="http://fixiki.ru/upload/iblock/ac4/ac41295d74120cd329be3be2a794b442.png"/>
          <p:cNvPicPr>
            <a:picLocks noChangeAspect="1" noChangeArrowheads="1"/>
          </p:cNvPicPr>
          <p:nvPr/>
        </p:nvPicPr>
        <p:blipFill>
          <a:blip r:embed="rId4"/>
          <a:srcRect l="29163" r="29733"/>
          <a:stretch>
            <a:fillRect/>
          </a:stretch>
        </p:blipFill>
        <p:spPr bwMode="auto">
          <a:xfrm>
            <a:off x="3967163" y="188913"/>
            <a:ext cx="1109662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3148 L -0.10833 0.03148 C -0.13941 0.03148 -0.17726 -0.11112 -0.17726 -0.22315 L -0.17726 -0.4777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9458" name="Picture 2" descr="http://img1.liveinternet.ru/images/attach/c/6/92/137/92137951_large_4979214_2.jpg"/>
          <p:cNvPicPr>
            <a:picLocks noChangeAspect="1" noChangeArrowheads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>
            <a:off x="-17463" y="0"/>
            <a:ext cx="9153526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узел 4"/>
          <p:cNvSpPr/>
          <p:nvPr/>
        </p:nvSpPr>
        <p:spPr>
          <a:xfrm>
            <a:off x="2484438" y="5229225"/>
            <a:ext cx="1366837" cy="13684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узел 5">
            <a:hlinkClick r:id="rId3" action="ppaction://hlinksldjump"/>
          </p:cNvPr>
          <p:cNvSpPr/>
          <p:nvPr/>
        </p:nvSpPr>
        <p:spPr>
          <a:xfrm>
            <a:off x="3995738" y="5291138"/>
            <a:ext cx="1368425" cy="13668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узел 6">
            <a:hlinkClick r:id="rId3" action="ppaction://hlinksldjump"/>
          </p:cNvPr>
          <p:cNvSpPr/>
          <p:nvPr/>
        </p:nvSpPr>
        <p:spPr>
          <a:xfrm>
            <a:off x="5435600" y="5270500"/>
            <a:ext cx="1368425" cy="13684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2" name="Picture 4" descr="http://fixiki.ru/upload/iblock/ac4/ac41295d74120cd329be3be2a794b442.png"/>
          <p:cNvPicPr>
            <a:picLocks noChangeAspect="1" noChangeArrowheads="1"/>
          </p:cNvPicPr>
          <p:nvPr/>
        </p:nvPicPr>
        <p:blipFill>
          <a:blip r:embed="rId4"/>
          <a:srcRect l="29163" r="29733"/>
          <a:stretch>
            <a:fillRect/>
          </a:stretch>
        </p:blipFill>
        <p:spPr bwMode="auto">
          <a:xfrm>
            <a:off x="3967163" y="188913"/>
            <a:ext cx="1109662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7674 1.48148E-6 C 0.11112 1.48148E-6 0.15365 -0.13241 0.15365 -0.23889 L 0.15365 -0.4777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20482" name="Picture 2" descr="http://img0.liveinternet.ru/images/attach/c/6/92/137/92137952_large_4979214_3.jpg"/>
          <p:cNvPicPr>
            <a:picLocks noChangeAspect="1" noChangeArrowheads="1"/>
          </p:cNvPicPr>
          <p:nvPr/>
        </p:nvPicPr>
        <p:blipFill>
          <a:blip r:embed="rId2"/>
          <a:srcRect r="50000" b="50000"/>
          <a:stretch>
            <a:fillRect/>
          </a:stretch>
        </p:blipFill>
        <p:spPr bwMode="auto">
          <a:xfrm>
            <a:off x="0" y="23813"/>
            <a:ext cx="9097963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узел 4">
            <a:hlinkClick r:id="rId3" action="ppaction://hlinksldjump"/>
          </p:cNvPr>
          <p:cNvSpPr/>
          <p:nvPr/>
        </p:nvSpPr>
        <p:spPr>
          <a:xfrm>
            <a:off x="2484438" y="5229225"/>
            <a:ext cx="1366837" cy="13684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3995738" y="5257800"/>
            <a:ext cx="1368425" cy="13684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узел 6">
            <a:hlinkClick r:id="rId3" action="ppaction://hlinksldjump"/>
          </p:cNvPr>
          <p:cNvSpPr/>
          <p:nvPr/>
        </p:nvSpPr>
        <p:spPr>
          <a:xfrm>
            <a:off x="5435600" y="5300663"/>
            <a:ext cx="1368425" cy="13684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6" name="Picture 4" descr="http://fixiki.ru/upload/iblock/ac4/ac41295d74120cd329be3be2a794b442.png"/>
          <p:cNvPicPr>
            <a:picLocks noChangeAspect="1" noChangeArrowheads="1"/>
          </p:cNvPicPr>
          <p:nvPr/>
        </p:nvPicPr>
        <p:blipFill>
          <a:blip r:embed="rId4"/>
          <a:srcRect l="29163" r="29733"/>
          <a:stretch>
            <a:fillRect/>
          </a:stretch>
        </p:blipFill>
        <p:spPr bwMode="auto">
          <a:xfrm>
            <a:off x="3967163" y="188913"/>
            <a:ext cx="1109662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00382 4.81481E-6 C -0.00556 4.81481E-6 -0.00764 -0.13102 -0.00764 -0.23588 L -0.00764 -0.4715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21506" name="Picture 2" descr="http://fixiki.ru/upload/iblock/5ef/5eff3fceb78616a3c0834ea6a3ce4f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-12700"/>
            <a:ext cx="912812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3419475" y="476250"/>
            <a:ext cx="2305050" cy="2376488"/>
          </a:xfrm>
          <a:prstGeom prst="cloudCallout">
            <a:avLst>
              <a:gd name="adj1" fmla="val -95100"/>
              <a:gd name="adj2" fmla="val 63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 молодцы!!!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 теперь задания от  Игрека.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2916238" y="549275"/>
            <a:ext cx="2735262" cy="2232025"/>
          </a:xfrm>
          <a:prstGeom prst="cloudCallout">
            <a:avLst>
              <a:gd name="adj1" fmla="val 48432"/>
              <a:gd name="adj2" fmla="val 108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Вам предстоит вспомнить геометрические фигуры.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1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22530" name="Picture 4" descr="http://100-bal.ru/pars_docs/refs/99/98131/98131_html_7b9b44f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688</TotalTime>
  <Words>202</Words>
  <Application>Microsoft Office PowerPoint</Application>
  <PresentationFormat>Экран (4:3)</PresentationFormat>
  <Paragraphs>66</Paragraphs>
  <Slides>36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RePack by Diakov</cp:lastModifiedBy>
  <cp:revision>43</cp:revision>
  <dcterms:created xsi:type="dcterms:W3CDTF">2015-10-11T09:20:01Z</dcterms:created>
  <dcterms:modified xsi:type="dcterms:W3CDTF">2020-04-19T14:18:15Z</dcterms:modified>
</cp:coreProperties>
</file>