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1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8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6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3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6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2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3DF5-AB72-454F-BAD2-8278593A2BC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CE67-80DF-4AD4-AECB-A8BBE059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440" y="-6541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мастер класс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«Мальчик – луковка»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9196" y="2299063"/>
            <a:ext cx="3130731" cy="163938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Составитель:</a:t>
            </a:r>
          </a:p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МАДОУ №5</a:t>
            </a:r>
          </a:p>
          <a:p>
            <a:r>
              <a:rPr lang="ru-RU" dirty="0" smtClean="0"/>
              <a:t>П. </a:t>
            </a:r>
            <a:r>
              <a:rPr lang="ru-RU" dirty="0" err="1" smtClean="0"/>
              <a:t>Буланаш</a:t>
            </a:r>
            <a:endParaRPr lang="ru-RU" dirty="0" smtClean="0"/>
          </a:p>
          <a:p>
            <a:r>
              <a:rPr lang="ru-RU" dirty="0" err="1" smtClean="0"/>
              <a:t>Сёмкина</a:t>
            </a:r>
            <a:r>
              <a:rPr lang="ru-RU" dirty="0" smtClean="0"/>
              <a:t> АМ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30" y="2299063"/>
            <a:ext cx="3187337" cy="35400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42263" y="6283234"/>
            <a:ext cx="123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0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1874" y="2415078"/>
            <a:ext cx="4624252" cy="111653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9. Обрезаем у луковицы сухую макушку, чтобы зеленые «волосы» быстрее выросли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8953" r="15096" b="11809"/>
          <a:stretch/>
        </p:blipFill>
        <p:spPr>
          <a:xfrm>
            <a:off x="883920" y="710035"/>
            <a:ext cx="5212080" cy="54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1486" y="615322"/>
            <a:ext cx="4624252" cy="11165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10. Наливаем в банку воду до края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 r="45524"/>
          <a:stretch/>
        </p:blipFill>
        <p:spPr>
          <a:xfrm>
            <a:off x="1476103" y="1828798"/>
            <a:ext cx="3383280" cy="4001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9085" y="4876921"/>
            <a:ext cx="423236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11. Помещаем на банку сверху нашу луковицу. Это голова нашего героя.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>
          <a:xfrm>
            <a:off x="7498080" y="527581"/>
            <a:ext cx="3528061" cy="37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1028" y="2522499"/>
            <a:ext cx="4624252" cy="111653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12. Ставим нашего героя на солнечное место. (окно)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И ждем результата..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-2692" r="254" b="5798"/>
          <a:stretch/>
        </p:blipFill>
        <p:spPr>
          <a:xfrm>
            <a:off x="952500" y="213646"/>
            <a:ext cx="5143500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9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9330" y="-251179"/>
            <a:ext cx="5232231" cy="71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1936" y="333786"/>
            <a:ext cx="8101373" cy="111653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Угощаемся результатами нашего труда! Приятного аппетита!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76" y="1653479"/>
            <a:ext cx="6141495" cy="44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891" y="-562746"/>
            <a:ext cx="8377646" cy="2387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Предлагаю вам совместно с ребенком изготовить и вырастить «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Чиполлино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4" r="44285"/>
          <a:stretch/>
        </p:blipFill>
        <p:spPr>
          <a:xfrm rot="5400000">
            <a:off x="4440008" y="893900"/>
            <a:ext cx="3747410" cy="6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891" y="-562746"/>
            <a:ext cx="8377646" cy="16861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Что для этого нужно приготовить?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6457" y="1132949"/>
            <a:ext cx="4362994" cy="5539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Небольшая луковица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Банка (200-250 мл)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Вода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Две полоски цветной бумаги (26х6 см)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Клей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Квадрат из картона (6х6 см)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Ножницы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Фломастеры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Глазки (2 шт.)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Карандаш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1809" r="332"/>
          <a:stretch/>
        </p:blipFill>
        <p:spPr>
          <a:xfrm>
            <a:off x="492033" y="1407269"/>
            <a:ext cx="6831874" cy="48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5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3874" y="536945"/>
            <a:ext cx="4624252" cy="111653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Итак, приступим!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748" y="2190424"/>
            <a:ext cx="5190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Полоски цветной бумаги сгибаем пополам и в месте сгиба отрезаем небольшой уголок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6" y="2105660"/>
            <a:ext cx="5068388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7519" y="2496372"/>
            <a:ext cx="5124995" cy="131798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2. Более темной полоской бумаги обклеить банку снизу, вырезом вниз. Это штанишки </a:t>
            </a:r>
            <a:r>
              <a:rPr lang="ru-RU" sz="2800" dirty="0" err="1" smtClean="0">
                <a:latin typeface="+mn-lt"/>
              </a:rPr>
              <a:t>Чиполлино</a:t>
            </a:r>
            <a:r>
              <a:rPr lang="ru-RU" sz="2800" dirty="0" smtClean="0">
                <a:latin typeface="+mn-lt"/>
              </a:rPr>
              <a:t>.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r="19667" b="27619"/>
          <a:stretch/>
        </p:blipFill>
        <p:spPr>
          <a:xfrm>
            <a:off x="283028" y="195943"/>
            <a:ext cx="6544491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5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6079" y="2509436"/>
            <a:ext cx="5072743" cy="111653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3. У более яркой полоски загнуть верхний край как показано на фото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7"/>
          <a:stretch/>
        </p:blipFill>
        <p:spPr>
          <a:xfrm rot="5400000">
            <a:off x="1555295" y="-334485"/>
            <a:ext cx="4248150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8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2285" y="2444122"/>
            <a:ext cx="4624252" cy="111653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4. Этой полоской обклеить банку сверху. Это рубашка нашего героя.</a:t>
            </a:r>
            <a:endParaRPr lang="ru-RU" sz="2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3" t="-19533" r="14332" b="19533"/>
          <a:stretch/>
        </p:blipFill>
        <p:spPr>
          <a:xfrm>
            <a:off x="1058092" y="-615340"/>
            <a:ext cx="5421086" cy="5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594" y="249562"/>
            <a:ext cx="4624252" cy="111653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5. На листе белого картона рисуем две небольшие ручки</a:t>
            </a:r>
            <a:endParaRPr lang="ru-RU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6881" y="3563729"/>
            <a:ext cx="3435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 Вырезаем их и наклеиваем по бокам банки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9640" b="13289"/>
          <a:stretch/>
        </p:blipFill>
        <p:spPr>
          <a:xfrm>
            <a:off x="666206" y="1437080"/>
            <a:ext cx="3670663" cy="3788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22666"/>
          <a:stretch/>
        </p:blipFill>
        <p:spPr>
          <a:xfrm rot="5400000">
            <a:off x="5362841" y="431454"/>
            <a:ext cx="3314167" cy="2701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21680"/>
          <a:stretch/>
        </p:blipFill>
        <p:spPr>
          <a:xfrm>
            <a:off x="8396695" y="3720533"/>
            <a:ext cx="3098619" cy="30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"/>
            <a:ext cx="12192001" cy="686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594" y="354065"/>
            <a:ext cx="4624252" cy="11165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7.Наклеиваем на луковицу глазки</a:t>
            </a:r>
            <a:endParaRPr lang="ru-RU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3313" y="4047527"/>
            <a:ext cx="282157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8.Фломастером рисуем рот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" b="24572"/>
          <a:stretch/>
        </p:blipFill>
        <p:spPr>
          <a:xfrm>
            <a:off x="7046049" y="111827"/>
            <a:ext cx="3725636" cy="3820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r="17809" b="18095"/>
          <a:stretch/>
        </p:blipFill>
        <p:spPr>
          <a:xfrm>
            <a:off x="923106" y="1470599"/>
            <a:ext cx="4162696" cy="45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5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207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мастер класс «Мальчик – луковка»</vt:lpstr>
      <vt:lpstr>Предлагаю вам совместно с ребенком изготовить и вырастить «Чиполлино»</vt:lpstr>
      <vt:lpstr>Что для этого нужно приготовить?</vt:lpstr>
      <vt:lpstr>Итак, приступим!</vt:lpstr>
      <vt:lpstr>2. Более темной полоской бумаги обклеить банку снизу, вырезом вниз. Это штанишки Чиполлино.</vt:lpstr>
      <vt:lpstr>3. У более яркой полоски загнуть верхний край как показано на фото</vt:lpstr>
      <vt:lpstr>4. Этой полоской обклеить банку сверху. Это рубашка нашего героя.</vt:lpstr>
      <vt:lpstr>5. На листе белого картона рисуем две небольшие ручки</vt:lpstr>
      <vt:lpstr>7.Наклеиваем на луковицу глазки</vt:lpstr>
      <vt:lpstr>9. Обрезаем у луковицы сухую макушку, чтобы зеленые «волосы» быстрее выросли</vt:lpstr>
      <vt:lpstr>10. Наливаем в банку воду до края</vt:lpstr>
      <vt:lpstr>12. Ставим нашего героя на солнечное место. (окно) И ждем результата..</vt:lpstr>
      <vt:lpstr>Презентация PowerPoint</vt:lpstr>
      <vt:lpstr>Угощаемся результатами нашего труда! 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«Мальчик – луковка»</dc:title>
  <dc:creator>admin</dc:creator>
  <cp:lastModifiedBy>admin</cp:lastModifiedBy>
  <cp:revision>13</cp:revision>
  <dcterms:created xsi:type="dcterms:W3CDTF">2020-04-06T07:05:48Z</dcterms:created>
  <dcterms:modified xsi:type="dcterms:W3CDTF">2020-04-06T09:07:45Z</dcterms:modified>
</cp:coreProperties>
</file>