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8" autoAdjust="0"/>
    <p:restoredTop sz="94660"/>
  </p:normalViewPr>
  <p:slideViewPr>
    <p:cSldViewPr snapToGrid="0">
      <p:cViewPr varScale="1">
        <p:scale>
          <a:sx n="73" d="100"/>
          <a:sy n="73" d="100"/>
        </p:scale>
        <p:origin x="54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3DF5-AB72-454F-BAD2-8278593A2BC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CE67-80DF-4AD4-AECB-A8BBE059B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213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3DF5-AB72-454F-BAD2-8278593A2BC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CE67-80DF-4AD4-AECB-A8BBE059B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382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3DF5-AB72-454F-BAD2-8278593A2BC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CE67-80DF-4AD4-AECB-A8BBE059B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260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3DF5-AB72-454F-BAD2-8278593A2BC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CE67-80DF-4AD4-AECB-A8BBE059B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9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3DF5-AB72-454F-BAD2-8278593A2BC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CE67-80DF-4AD4-AECB-A8BBE059B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65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3DF5-AB72-454F-BAD2-8278593A2BC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CE67-80DF-4AD4-AECB-A8BBE059B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385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3DF5-AB72-454F-BAD2-8278593A2BC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CE67-80DF-4AD4-AECB-A8BBE059B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836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3DF5-AB72-454F-BAD2-8278593A2BC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CE67-80DF-4AD4-AECB-A8BBE059B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59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3DF5-AB72-454F-BAD2-8278593A2BC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CE67-80DF-4AD4-AECB-A8BBE059B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542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3DF5-AB72-454F-BAD2-8278593A2BC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CE67-80DF-4AD4-AECB-A8BBE059B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461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3DF5-AB72-454F-BAD2-8278593A2BC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7CE67-80DF-4AD4-AECB-A8BBE059B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828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53DF5-AB72-454F-BAD2-8278593A2BC1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7CE67-80DF-4AD4-AECB-A8BBE059B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081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5440" y="-65418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мастер класс</a:t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«Мальчик – луковка»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839196" y="2299063"/>
            <a:ext cx="3130731" cy="1639389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Составитель:</a:t>
            </a:r>
          </a:p>
          <a:p>
            <a:r>
              <a:rPr lang="ru-RU" dirty="0" smtClean="0"/>
              <a:t>Воспитатель </a:t>
            </a:r>
          </a:p>
          <a:p>
            <a:r>
              <a:rPr lang="ru-RU" dirty="0" smtClean="0"/>
              <a:t>МАДОУ №5</a:t>
            </a:r>
          </a:p>
          <a:p>
            <a:r>
              <a:rPr lang="ru-RU" dirty="0" smtClean="0"/>
              <a:t>П. </a:t>
            </a:r>
            <a:r>
              <a:rPr lang="ru-RU" dirty="0" err="1" smtClean="0"/>
              <a:t>Буланаш</a:t>
            </a:r>
            <a:endParaRPr lang="ru-RU" dirty="0" smtClean="0"/>
          </a:p>
          <a:p>
            <a:r>
              <a:rPr lang="ru-RU" dirty="0" err="1" smtClean="0"/>
              <a:t>Сёмкина</a:t>
            </a:r>
            <a:r>
              <a:rPr lang="ru-RU" dirty="0" smtClean="0"/>
              <a:t> АМ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930" y="2299063"/>
            <a:ext cx="3187337" cy="354003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5042263" y="6283234"/>
            <a:ext cx="1234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2020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5803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80"/>
            <a:ext cx="12192001" cy="68617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1874" y="2415078"/>
            <a:ext cx="4624252" cy="111653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+mn-lt"/>
              </a:rPr>
              <a:t>9. Обрезаем у луковицы сухую макушку, чтобы зеленые «волосы» быстрее выросли</a:t>
            </a:r>
            <a:endParaRPr lang="ru-RU" sz="2800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5" t="8953" r="15096" b="11809"/>
          <a:stretch/>
        </p:blipFill>
        <p:spPr>
          <a:xfrm>
            <a:off x="883920" y="710035"/>
            <a:ext cx="5212080" cy="543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626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80"/>
            <a:ext cx="12192001" cy="68617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1486" y="615322"/>
            <a:ext cx="4624252" cy="111653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+mn-lt"/>
              </a:rPr>
              <a:t>10. Наливаем в банку воду до края</a:t>
            </a:r>
            <a:endParaRPr lang="ru-RU" sz="2800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95" r="45524"/>
          <a:stretch/>
        </p:blipFill>
        <p:spPr>
          <a:xfrm>
            <a:off x="1476103" y="1828798"/>
            <a:ext cx="3383280" cy="40013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69085" y="4876921"/>
            <a:ext cx="4232366" cy="13849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11. Помещаем на банку сверху нашу луковицу. Это голова нашего героя.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13"/>
          <a:stretch/>
        </p:blipFill>
        <p:spPr>
          <a:xfrm>
            <a:off x="7498080" y="527581"/>
            <a:ext cx="3528061" cy="375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399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80"/>
            <a:ext cx="12192001" cy="68617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1028" y="2522499"/>
            <a:ext cx="4624252" cy="111653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+mn-lt"/>
              </a:rPr>
              <a:t>12. Ставим нашего героя на солнечное место. (окно)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И ждем результата..</a:t>
            </a:r>
            <a:endParaRPr lang="ru-RU" sz="2800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4" t="-2692" r="254" b="5798"/>
          <a:stretch/>
        </p:blipFill>
        <p:spPr>
          <a:xfrm>
            <a:off x="952500" y="213646"/>
            <a:ext cx="5143500" cy="611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99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80"/>
            <a:ext cx="12192001" cy="68617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99330" y="-251179"/>
            <a:ext cx="5232231" cy="711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119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617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91936" y="333786"/>
            <a:ext cx="8101373" cy="111653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Угощаемся результатами нашего труда! Приятного аппетита!</a:t>
            </a:r>
            <a:endParaRPr lang="ru-RU" sz="32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876" y="1653479"/>
            <a:ext cx="6141495" cy="444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78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617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4891" y="-562746"/>
            <a:ext cx="8377646" cy="23876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Предлагаю вам совместно с ребенком изготовить и вырастить «</a:t>
            </a:r>
            <a:r>
              <a:rPr lang="ru-RU" sz="4000" dirty="0" err="1" smtClean="0">
                <a:solidFill>
                  <a:schemeClr val="accent6">
                    <a:lumMod val="75000"/>
                  </a:schemeClr>
                </a:solidFill>
              </a:rPr>
              <a:t>Чиполлино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»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94" r="44285"/>
          <a:stretch/>
        </p:blipFill>
        <p:spPr>
          <a:xfrm rot="5400000">
            <a:off x="4440008" y="893900"/>
            <a:ext cx="3747410" cy="644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954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617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4891" y="-562746"/>
            <a:ext cx="8377646" cy="1686152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Что для этого нужно приготовить?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76457" y="1132949"/>
            <a:ext cx="4362994" cy="55399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/>
              <a:t>Небольшая луковица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Банка (200-250 мл)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Вода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Две полоски цветной бумаги (26х6 см)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Клей 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Квадрат из картона (6х6 см)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Ножницы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Фломастеры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Глазки (2 шт.)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Карандаш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5" t="11809" r="332"/>
          <a:stretch/>
        </p:blipFill>
        <p:spPr>
          <a:xfrm>
            <a:off x="492033" y="1407269"/>
            <a:ext cx="6831874" cy="486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59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617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83874" y="536945"/>
            <a:ext cx="4624252" cy="111653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Итак, приступим!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05748" y="2190424"/>
            <a:ext cx="51903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1. Полоски цветной бумаги сгибаем пополам и в месте сгиба отрезаем небольшой уголок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246" y="2105660"/>
            <a:ext cx="5068388" cy="380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632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80"/>
            <a:ext cx="12192001" cy="68617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27519" y="2496372"/>
            <a:ext cx="5124995" cy="1317981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+mn-lt"/>
              </a:rPr>
              <a:t>2. Более темной полоской бумаги обклеить банку снизу, вырезом вниз. Это штанишки </a:t>
            </a:r>
            <a:r>
              <a:rPr lang="ru-RU" sz="2800" dirty="0" err="1" smtClean="0">
                <a:latin typeface="+mn-lt"/>
              </a:rPr>
              <a:t>Чиполлино</a:t>
            </a:r>
            <a:r>
              <a:rPr lang="ru-RU" sz="2800" dirty="0" smtClean="0">
                <a:latin typeface="+mn-lt"/>
              </a:rPr>
              <a:t>.</a:t>
            </a:r>
            <a:endParaRPr lang="ru-RU" sz="2800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2" r="19667" b="27619"/>
          <a:stretch/>
        </p:blipFill>
        <p:spPr>
          <a:xfrm>
            <a:off x="283028" y="195943"/>
            <a:ext cx="6544491" cy="496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556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617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36079" y="2509436"/>
            <a:ext cx="5072743" cy="1116534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+mn-lt"/>
              </a:rPr>
              <a:t>3. У более яркой полоски загнуть верхний край как показано на фото</a:t>
            </a:r>
            <a:endParaRPr lang="ru-RU" sz="2800" dirty="0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07"/>
          <a:stretch/>
        </p:blipFill>
        <p:spPr>
          <a:xfrm rot="5400000">
            <a:off x="1555295" y="-334485"/>
            <a:ext cx="4248150" cy="611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084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80"/>
            <a:ext cx="12192001" cy="68617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02285" y="2444122"/>
            <a:ext cx="4624252" cy="111653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+mn-lt"/>
              </a:rPr>
              <a:t>4. Этой полоской обклеить банку сверху. Это рубашка нашего героя.</a:t>
            </a:r>
            <a:endParaRPr lang="ru-RU" sz="2800" dirty="0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3" t="-19533" r="14332" b="19533"/>
          <a:stretch/>
        </p:blipFill>
        <p:spPr>
          <a:xfrm>
            <a:off x="1058092" y="-615340"/>
            <a:ext cx="5421086" cy="587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034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80"/>
            <a:ext cx="12192001" cy="68617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0594" y="249562"/>
            <a:ext cx="4624252" cy="111653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+mn-lt"/>
              </a:rPr>
              <a:t>5. На листе белого картона рисуем две небольшие ручки</a:t>
            </a:r>
            <a:endParaRPr lang="ru-RU" sz="2800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16881" y="3563729"/>
            <a:ext cx="34355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6. Вырезаем их и наклеиваем по бокам банки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" t="9640" b="13289"/>
          <a:stretch/>
        </p:blipFill>
        <p:spPr>
          <a:xfrm>
            <a:off x="666206" y="1437080"/>
            <a:ext cx="3670663" cy="37882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0" b="22666"/>
          <a:stretch/>
        </p:blipFill>
        <p:spPr>
          <a:xfrm rot="5400000">
            <a:off x="5362841" y="431454"/>
            <a:ext cx="3314167" cy="27018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6" b="21680"/>
          <a:stretch/>
        </p:blipFill>
        <p:spPr>
          <a:xfrm>
            <a:off x="8396695" y="3720533"/>
            <a:ext cx="3098619" cy="300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684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80"/>
            <a:ext cx="12192001" cy="68617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0594" y="354065"/>
            <a:ext cx="4624252" cy="111653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+mn-lt"/>
              </a:rPr>
              <a:t>7.Наклеиваем на луковицу глазки</a:t>
            </a:r>
            <a:endParaRPr lang="ru-RU" sz="2800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23313" y="4047527"/>
            <a:ext cx="2821577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8.Фломастером рисуем рот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5" b="24572"/>
          <a:stretch/>
        </p:blipFill>
        <p:spPr>
          <a:xfrm>
            <a:off x="7046049" y="111827"/>
            <a:ext cx="3725636" cy="38200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48" r="17809" b="18095"/>
          <a:stretch/>
        </p:blipFill>
        <p:spPr>
          <a:xfrm>
            <a:off x="923106" y="1470599"/>
            <a:ext cx="4162696" cy="455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557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207</Words>
  <Application>Microsoft Office PowerPoint</Application>
  <PresentationFormat>Широкоэкранный</PresentationFormat>
  <Paragraphs>33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 мастер класс «Мальчик – луковка»</vt:lpstr>
      <vt:lpstr>Предлагаю вам совместно с ребенком изготовить и вырастить «Чиполлино»</vt:lpstr>
      <vt:lpstr>Что для этого нужно приготовить?</vt:lpstr>
      <vt:lpstr>Итак, приступим!</vt:lpstr>
      <vt:lpstr>2. Более темной полоской бумаги обклеить банку снизу, вырезом вниз. Это штанишки Чиполлино.</vt:lpstr>
      <vt:lpstr>3. У более яркой полоски загнуть верхний край как показано на фото</vt:lpstr>
      <vt:lpstr>4. Этой полоской обклеить банку сверху. Это рубашка нашего героя.</vt:lpstr>
      <vt:lpstr>5. На листе белого картона рисуем две небольшие ручки</vt:lpstr>
      <vt:lpstr>7.Наклеиваем на луковицу глазки</vt:lpstr>
      <vt:lpstr>9. Обрезаем у луковицы сухую макушку, чтобы зеленые «волосы» быстрее выросли</vt:lpstr>
      <vt:lpstr>10. Наливаем в банку воду до края</vt:lpstr>
      <vt:lpstr>12. Ставим нашего героя на солнечное место. (окно) И ждем результата..</vt:lpstr>
      <vt:lpstr>Презентация PowerPoint</vt:lpstr>
      <vt:lpstr>Угощаемся результатами нашего труда! Приятного аппетита!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 класс «Мальчик – луковка»</dc:title>
  <dc:creator>admin</dc:creator>
  <cp:lastModifiedBy>admin</cp:lastModifiedBy>
  <cp:revision>13</cp:revision>
  <dcterms:created xsi:type="dcterms:W3CDTF">2020-04-06T07:05:48Z</dcterms:created>
  <dcterms:modified xsi:type="dcterms:W3CDTF">2020-04-06T09:07:45Z</dcterms:modified>
</cp:coreProperties>
</file>