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8" r:id="rId9"/>
    <p:sldId id="263" r:id="rId10"/>
    <p:sldId id="269" r:id="rId11"/>
    <p:sldId id="264" r:id="rId12"/>
    <p:sldId id="265" r:id="rId13"/>
    <p:sldId id="266" r:id="rId14"/>
    <p:sldId id="267" r:id="rId15"/>
    <p:sldId id="280" r:id="rId16"/>
    <p:sldId id="270" r:id="rId17"/>
    <p:sldId id="271" r:id="rId18"/>
    <p:sldId id="272" r:id="rId19"/>
    <p:sldId id="277" r:id="rId20"/>
    <p:sldId id="273" r:id="rId21"/>
    <p:sldId id="279" r:id="rId22"/>
    <p:sldId id="274" r:id="rId23"/>
    <p:sldId id="276" r:id="rId24"/>
    <p:sldId id="278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</a:t>
            </a:r>
            <a:r>
              <a:rPr lang="ru-RU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учебного года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сентябрь </a:t>
            </a: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уч.года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 сформировано</c:v>
                </c:pt>
                <c:pt idx="1">
                  <c:v>в стадии становления</c:v>
                </c:pt>
                <c:pt idx="2">
                  <c:v>сформировано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6.0000000000000143E-2</c:v>
                </c:pt>
                <c:pt idx="1">
                  <c:v>0.94000000000000061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конец</a:t>
            </a:r>
            <a:r>
              <a:rPr lang="ru-RU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учебного года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май </a:t>
            </a: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114618087803715"/>
          <c:y val="0.22699230754487737"/>
          <c:w val="0.49316677155137262"/>
          <c:h val="0.509191640255893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 сформировано</c:v>
                </c:pt>
                <c:pt idx="1">
                  <c:v>в стадии становления</c:v>
                </c:pt>
                <c:pt idx="2">
                  <c:v>сформировано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</c:v>
                </c:pt>
                <c:pt idx="1">
                  <c:v>0.19</c:v>
                </c:pt>
                <c:pt idx="2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EAEC-0D9E-495F-ADAA-729F57C5C074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1D77-4BD5-4DA5-B17F-A31D3B7B45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8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1D77-4BD5-4DA5-B17F-A31D3B7B45F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4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1B5E-B2CA-4E21-9575-AE8B3116572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nsportal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700808"/>
            <a:ext cx="3600400" cy="1224136"/>
          </a:xfrm>
          <a:prstGeom prst="rect">
            <a:avLst/>
          </a:prstGeom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0" y="3789040"/>
            <a:ext cx="8244408" cy="257331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Борисовой </a:t>
            </a:r>
          </a:p>
          <a:p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Ольги </a:t>
            </a:r>
          </a:p>
          <a:p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Владимировны</a:t>
            </a:r>
            <a:endParaRPr lang="ru-RU" sz="4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260648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"Детский сад общеразвивающего вида с приоритетным осуществлением деятельности по познавательно-речевому направлению развития детей № 5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3076914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99392"/>
            <a:ext cx="7067128" cy="10801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Технология   сенсорного     воспитания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08" y="752052"/>
            <a:ext cx="2088232" cy="24407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38" y="764704"/>
            <a:ext cx="1923678" cy="2428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49" y="727892"/>
            <a:ext cx="2327248" cy="24648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1043607" y="3192765"/>
            <a:ext cx="8133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Проектная    деятельность</a:t>
            </a: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43" y="5242309"/>
            <a:ext cx="2187775" cy="1521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5" y="3777541"/>
            <a:ext cx="2237822" cy="1381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16" y="5238021"/>
            <a:ext cx="2303962" cy="15416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11" y="3777540"/>
            <a:ext cx="2323967" cy="14151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76" y="5256948"/>
            <a:ext cx="2030232" cy="1522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76" y="3777540"/>
            <a:ext cx="2030232" cy="14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-171400"/>
            <a:ext cx="6563072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Игровые    технологии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97" y="670880"/>
            <a:ext cx="2232248" cy="23216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17" y="675349"/>
            <a:ext cx="2183351" cy="2321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95" y="670880"/>
            <a:ext cx="2301719" cy="23216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299248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Технология   исследовательской   деятельности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15702"/>
            <a:ext cx="3096344" cy="2577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15702"/>
            <a:ext cx="3131840" cy="25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99176" cy="1359024"/>
          </a:xfrm>
        </p:spPr>
        <p:txBody>
          <a:bodyPr>
            <a:norm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Результаты   педагогической    деятельности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79712" y="692696"/>
            <a:ext cx="6984776" cy="543346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Проводила мониторинг достижения детьми целевых ориентиров освоения образовательной программы - с целью определения степени освоения детьми образовательной программы и влияния образовательного процесса, организованного в дошкольном учреждении, на развитие детей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201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9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–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20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20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учебном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году 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Сравнительный анализ результатов мониторинга показал рост усвоения детьми программного материала, то есть прослеживается положительная динамика развития детей  по всем образовательным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областям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24291708"/>
              </p:ext>
            </p:extLst>
          </p:nvPr>
        </p:nvGraphicFramePr>
        <p:xfrm>
          <a:off x="2483768" y="3487517"/>
          <a:ext cx="3168352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03325801"/>
              </p:ext>
            </p:extLst>
          </p:nvPr>
        </p:nvGraphicFramePr>
        <p:xfrm>
          <a:off x="5809552" y="3501008"/>
          <a:ext cx="3154936" cy="320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58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387424"/>
            <a:ext cx="7211144" cy="18050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Наш   образовательный   процесс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40158"/>
            <a:ext cx="3240360" cy="27048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46" y="957282"/>
            <a:ext cx="3139962" cy="2687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3240360" cy="2759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46" y="3789040"/>
            <a:ext cx="3139962" cy="27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315416"/>
            <a:ext cx="6995120" cy="151216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Творчество   моих   воспитанников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764704"/>
            <a:ext cx="2229788" cy="195709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764704"/>
            <a:ext cx="2078558" cy="19570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55" y="777952"/>
            <a:ext cx="2202431" cy="1957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36604"/>
            <a:ext cx="2210013" cy="1913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59636"/>
            <a:ext cx="2078557" cy="1913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55" y="2859636"/>
            <a:ext cx="2202431" cy="1937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4910545"/>
            <a:ext cx="2078558" cy="17205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54" y="4919730"/>
            <a:ext cx="2202431" cy="17113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919730"/>
            <a:ext cx="2210013" cy="17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851104" cy="10727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Моя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т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еатрализованная деятельность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908720"/>
            <a:ext cx="1642237" cy="19621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5" y="5007876"/>
            <a:ext cx="1516217" cy="1730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5007876"/>
            <a:ext cx="1621450" cy="1730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99" y="908720"/>
            <a:ext cx="1634340" cy="1976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61" y="2983867"/>
            <a:ext cx="1638578" cy="1910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5" y="908720"/>
            <a:ext cx="1498567" cy="19621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2984437"/>
            <a:ext cx="1619102" cy="19155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04" y="2984437"/>
            <a:ext cx="1604183" cy="19155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85" y="5007876"/>
            <a:ext cx="1622402" cy="16887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61" y="5007876"/>
            <a:ext cx="1674047" cy="17304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40" y="908720"/>
            <a:ext cx="1546238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0" y="2983866"/>
            <a:ext cx="1522197" cy="191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779096" cy="141156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Мои достижения и результаты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педагогической   деятельности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" y="1277144"/>
            <a:ext cx="1686477" cy="24480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41" y="3825842"/>
            <a:ext cx="1777063" cy="2653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05" y="1326212"/>
            <a:ext cx="1770442" cy="2417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47" y="3825842"/>
            <a:ext cx="1736747" cy="2629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94" y="1285408"/>
            <a:ext cx="1690404" cy="249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5" y="3789040"/>
            <a:ext cx="1731866" cy="2634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98" y="3825842"/>
            <a:ext cx="1755661" cy="26075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99" y="1277144"/>
            <a:ext cx="1773366" cy="24658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28" y="1313512"/>
            <a:ext cx="1730133" cy="24430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42" y="3825842"/>
            <a:ext cx="1822373" cy="26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99412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Достижения      моих     воспитанников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8" y="3415147"/>
            <a:ext cx="2619056" cy="29566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" y="703454"/>
            <a:ext cx="1993921" cy="2722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717447"/>
            <a:ext cx="2016224" cy="2722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96" y="717447"/>
            <a:ext cx="1996450" cy="2722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21" y="703454"/>
            <a:ext cx="2027514" cy="2736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41" y="3426065"/>
            <a:ext cx="2016899" cy="2852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4663"/>
            <a:ext cx="1976778" cy="2852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5" y="3509361"/>
            <a:ext cx="1974236" cy="27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748" y="-99392"/>
            <a:ext cx="8229600" cy="148356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Одним  из  основных  направлений  в моей деятельности   является   работа  с  родителями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51" y="1284933"/>
            <a:ext cx="2843808" cy="2288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49" y="3702825"/>
            <a:ext cx="2586401" cy="2384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50" y="3702825"/>
            <a:ext cx="2843809" cy="2384099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50" y="1268759"/>
            <a:ext cx="2468141" cy="2304256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6" y="1299706"/>
            <a:ext cx="2736304" cy="22733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6" y="3702825"/>
            <a:ext cx="2736304" cy="23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995120" cy="108012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  <a:latin typeface="Monotype Corsiva" pitchFamily="66" charset="0"/>
              </a:rPr>
              <a:t>П</a:t>
            </a:r>
            <a:r>
              <a:rPr lang="ru-RU" sz="3100" b="1" dirty="0" smtClean="0">
                <a:solidFill>
                  <a:srgbClr val="FF0000"/>
                </a:solidFill>
                <a:latin typeface="Monotype Corsiva" pitchFamily="66" charset="0"/>
              </a:rPr>
              <a:t>роектная деятельность совместно </a:t>
            </a:r>
            <a:br>
              <a:rPr lang="ru-RU" sz="31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Monotype Corsiva" pitchFamily="66" charset="0"/>
              </a:rPr>
              <a:t>с  родителями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90" y="989348"/>
            <a:ext cx="3205504" cy="25836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90" y="3770061"/>
            <a:ext cx="2022494" cy="2841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70060"/>
            <a:ext cx="2088232" cy="2841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70062"/>
            <a:ext cx="2139702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89348"/>
            <a:ext cx="3075806" cy="25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01823"/>
            <a:ext cx="6845932" cy="1442591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   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 я работаю в детском саду?»</a:t>
            </a:r>
            <a:b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solidFill>
                  <a:srgbClr val="002060"/>
                </a:solidFill>
              </a:rPr>
              <a:t>На </a:t>
            </a:r>
            <a:r>
              <a:rPr lang="ru-RU" sz="2000" b="1" dirty="0">
                <a:solidFill>
                  <a:srgbClr val="002060"/>
                </a:solidFill>
              </a:rPr>
              <a:t>белом свете множество профессий,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Но воспитатель — лучшая из всех.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Ведь с нами рядом наше счастье — дети,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Их добрый взгляд и звонкий детский смех.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Смотрю в глаза девчонок и мальчишек,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 вижу в них доверие, любовь.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Их нежный голос каждый день я слышу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 очень рада слышать вновь и вновь.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Я их учу добру и вере в чудо,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Хочу весь мир прекрасный подарить.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 хоть трудна работа педагога,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Судьбу за всё хочу благодарить.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Ведь дети тоже многому нас учат: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Открытости и щедрости души.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Уменью доверять, уменью слушать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Нас учат дети — наши малыши.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На свете разные профессии бывают,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Но лучше нашей не было и нет.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Ведь только воспитатель проживает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 чудесном детском мире много лет!</a:t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87215"/>
            <a:ext cx="7211144" cy="463894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0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435280" cy="216024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Совместно с   родителями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каждый год оформляем  группу к Новому году 2019 по сказам  Бажова , 2018 «Зимняя сказка», наша группа всегда занимает 1 и 2 призовые места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3663"/>
            <a:ext cx="2311213" cy="2554774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77" y="4059305"/>
            <a:ext cx="2138759" cy="255314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18" y="4059305"/>
            <a:ext cx="1901252" cy="2553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43" y="4077072"/>
            <a:ext cx="2088232" cy="2553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413663"/>
            <a:ext cx="2160241" cy="25547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3" y="4059305"/>
            <a:ext cx="1861637" cy="25529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76" y="1413663"/>
            <a:ext cx="1819801" cy="25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962" y="188640"/>
            <a:ext cx="8132837" cy="12289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Активное взаимодействие со специалистами ДОУ, МАОУ ДО «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ЦОиПО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», инспектором по ПДД, МЧС, детской библиотекой</a:t>
            </a:r>
            <a:r>
              <a:rPr lang="ru-RU" sz="2800" i="1" dirty="0" smtClean="0">
                <a:solidFill>
                  <a:srgbClr val="C00000"/>
                </a:solidFill>
              </a:rPr>
              <a:t> 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3" y="1458328"/>
            <a:ext cx="2149130" cy="15609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58" y="1419646"/>
            <a:ext cx="1855458" cy="1971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5" y="3083064"/>
            <a:ext cx="2123728" cy="1714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74" y="3501007"/>
            <a:ext cx="1861223" cy="1444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03" y="1417638"/>
            <a:ext cx="2448272" cy="1836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61" y="3357391"/>
            <a:ext cx="2043813" cy="1501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99" y="3349723"/>
            <a:ext cx="1995148" cy="169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2" y="4820939"/>
            <a:ext cx="2117181" cy="1728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59" y="5016421"/>
            <a:ext cx="1855458" cy="15327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50" y="5124774"/>
            <a:ext cx="1988101" cy="14243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7" y="4920117"/>
            <a:ext cx="2033623" cy="1628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61" y="1417638"/>
            <a:ext cx="1569619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Фотоархив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6712"/>
            <a:ext cx="2746400" cy="18722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61" y="837407"/>
            <a:ext cx="2664296" cy="1871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4" y="836712"/>
            <a:ext cx="2723554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61" y="2758234"/>
            <a:ext cx="2664296" cy="1993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4" y="2769581"/>
            <a:ext cx="2723554" cy="1970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70" y="4868232"/>
            <a:ext cx="2651787" cy="1886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8" y="2790094"/>
            <a:ext cx="2723554" cy="1965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4" y="4842092"/>
            <a:ext cx="2723553" cy="19168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8" y="4868040"/>
            <a:ext cx="2740710" cy="18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283152" cy="151703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Свободная  игровая   деятельность  на  прогулке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90941"/>
            <a:ext cx="2448272" cy="18793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62" y="4827788"/>
            <a:ext cx="2071860" cy="1822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96251"/>
            <a:ext cx="2222037" cy="1676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20745"/>
            <a:ext cx="2448272" cy="1670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62" y="3041306"/>
            <a:ext cx="2071860" cy="165692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66294"/>
            <a:ext cx="2222037" cy="19213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62" y="846140"/>
            <a:ext cx="2045608" cy="2045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250"/>
            <a:ext cx="2448272" cy="1676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46140"/>
            <a:ext cx="2222037" cy="20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5719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548680"/>
            <a:ext cx="5842992" cy="557748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Жить без детского сада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Я не могу… да и не надо!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Всю нежность, любовь и заботу свою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Я детям в родном детсаду отдаю,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Хочу, чтоб они вырастая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Мечты свои в жизнь воплощали.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Прекрасными, добрыми стали людьми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 Родине пользу они принесли.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293096"/>
            <a:ext cx="2808312" cy="2294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93096"/>
            <a:ext cx="275405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71800" y="2420888"/>
            <a:ext cx="7488832" cy="3489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5534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9793" y="476672"/>
            <a:ext cx="66967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Общие  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сведения   о   педагоге</a:t>
            </a:r>
            <a:endParaRPr lang="ru-RU" sz="3200" dirty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1.Ф.И.О. 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Борисова Ольга Владимировна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2.Дата рождения:   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30 марта 1976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г.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3.Образование:</a:t>
            </a:r>
            <a:r>
              <a:rPr lang="ru-RU" sz="2400" b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1995 году 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окончила 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Свердловское 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училище железнодорожного транспорта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2400" b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Дошкольное  воспитание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2400" b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Воспитатель  в дошкольных   учреждениях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4.Общий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трудовой и педагогический стаж</a:t>
            </a:r>
            <a:endParaRPr lang="ru-RU" sz="2400" dirty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Общий   трудовой  стаж: 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22 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лет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Общий    педагогический  стаж: 7 лет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5. Уровень квалификации :</a:t>
            </a:r>
            <a:endParaRPr lang="ru-RU" sz="2400" dirty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Первая  квалификационная   категория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6. Педагогический стаж  работы в  данном  образовательном учреждении   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6 лет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32556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Курсы    повышения    квалификации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27" y="898712"/>
            <a:ext cx="3168352" cy="21697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22" y="866557"/>
            <a:ext cx="3018556" cy="2234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2" y="2582114"/>
            <a:ext cx="2957271" cy="2037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84" y="4312259"/>
            <a:ext cx="3212865" cy="2422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82114"/>
            <a:ext cx="2927061" cy="1856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46" y="3437551"/>
            <a:ext cx="2547311" cy="32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76064"/>
          </a:xfrm>
        </p:spPr>
        <p:txBody>
          <a:bodyPr>
            <a:no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Обобщение    и    распространение  педагогического    опыта</a:t>
            </a:r>
            <a:b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Участие  в  работе   методических   объединений</a:t>
            </a: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47586"/>
            <a:ext cx="2952328" cy="21868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47586"/>
            <a:ext cx="3193242" cy="2186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28" y="4005064"/>
            <a:ext cx="2920168" cy="24097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5064"/>
            <a:ext cx="3193242" cy="23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006" y="403790"/>
            <a:ext cx="8229600" cy="720954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Выступления   на   педагогических   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советах , конференциях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45" y="3645025"/>
            <a:ext cx="2164480" cy="296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1" y="3645026"/>
            <a:ext cx="1857790" cy="2962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58" y="3645025"/>
            <a:ext cx="2041548" cy="2962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16" y="1109972"/>
            <a:ext cx="3184486" cy="2465536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1" y="1119706"/>
            <a:ext cx="3161143" cy="2465536"/>
          </a:xfrm>
        </p:spPr>
      </p:pic>
    </p:spTree>
    <p:extLst>
      <p:ext uri="{BB962C8B-B14F-4D97-AF65-F5344CB8AC3E}">
        <p14:creationId xmlns:p14="http://schemas.microsoft.com/office/powerpoint/2010/main" val="19440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3813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частие в спортивных мероприятиях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41" y="1412776"/>
            <a:ext cx="2532947" cy="23042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14" y="1412776"/>
            <a:ext cx="2160240" cy="2339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11" y="3897887"/>
            <a:ext cx="2177617" cy="2627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10" y="3897887"/>
            <a:ext cx="2196244" cy="2615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45" y="3897887"/>
            <a:ext cx="2460938" cy="2615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39" y="1412776"/>
            <a:ext cx="2177617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На сайте </a:t>
            </a:r>
            <a:r>
              <a:rPr lang="en-US" sz="3600" b="1" dirty="0" smtClean="0">
                <a:solidFill>
                  <a:srgbClr val="FF0000"/>
                </a:solidFill>
                <a:latin typeface="Monotype Corsiva" pitchFamily="66" charset="0"/>
                <a:hlinkClick r:id="rId2"/>
              </a:rPr>
              <a:t>http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hlinkClick r:id="rId2"/>
              </a:rPr>
              <a:t>://</a:t>
            </a:r>
            <a:r>
              <a:rPr lang="en-US" sz="3600" b="1" dirty="0" smtClean="0">
                <a:solidFill>
                  <a:srgbClr val="FF0000"/>
                </a:solidFill>
                <a:latin typeface="Monotype Corsiva" pitchFamily="66" charset="0"/>
                <a:hlinkClick r:id="rId2"/>
              </a:rPr>
              <a:t>nsportal.ru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создана   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страничка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7638"/>
            <a:ext cx="6264696" cy="8970774"/>
          </a:xfrm>
        </p:spPr>
      </p:pic>
    </p:spTree>
    <p:extLst>
      <p:ext uri="{BB962C8B-B14F-4D97-AF65-F5344CB8AC3E}">
        <p14:creationId xmlns:p14="http://schemas.microsoft.com/office/powerpoint/2010/main" val="37386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979" y="764704"/>
            <a:ext cx="8197021" cy="3600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Используемые  педагогические технологии  </a:t>
            </a:r>
            <a:b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в  моей 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деятельности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Информационно-коммуникативные технологии</a:t>
            </a:r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9141"/>
            <a:ext cx="2880320" cy="23042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78610"/>
            <a:ext cx="3024336" cy="2310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1403648" y="3787879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Здоровьесберегающие технологии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89" y="4249545"/>
            <a:ext cx="2988467" cy="2419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74" y="4249545"/>
            <a:ext cx="2903265" cy="23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356</Words>
  <Application>Microsoft Office PowerPoint</Application>
  <PresentationFormat>Экран (4:3)</PresentationFormat>
  <Paragraphs>54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                                «Почему я работаю в детском саду?»  На белом свете множество профессий, Но воспитатель — лучшая из всех. Ведь с нами рядом наше счастье — дети, Их добрый взгляд и звонкий детский смех. Смотрю в глаза девчонок и мальчишек, И вижу в них доверие, любовь. Их нежный голос каждый день я слышу И очень рада слышать вновь и вновь. Я их учу добру и вере в чудо, Хочу весь мир прекрасный подарить. И хоть трудна работа педагога, Судьбу за всё хочу благодарить. Ведь дети тоже многому нас учат: Открытости и щедрости души. Уменью доверять, уменью слушать Нас учат дети — наши малыши. На свете разные профессии бывают, Но лучше нашей не было и нет. Ведь только воспитатель проживает В чудесном детском мире много лет! </vt:lpstr>
      <vt:lpstr>Презентация PowerPoint</vt:lpstr>
      <vt:lpstr>Курсы    повышения    квалификации </vt:lpstr>
      <vt:lpstr>Обобщение    и    распространение  педагогического    опыта Участие  в  работе   методических   объединений </vt:lpstr>
      <vt:lpstr>Выступления   на   педагогических    советах , конференциях </vt:lpstr>
      <vt:lpstr>Участие в спортивных мероприятиях</vt:lpstr>
      <vt:lpstr>На сайте http://nsportal.ru создана    страничка</vt:lpstr>
      <vt:lpstr>Используемые  педагогические технологии   в  моей  деятельности  Информационно-коммуникативные технологии </vt:lpstr>
      <vt:lpstr>Технология   сенсорного     воспитания</vt:lpstr>
      <vt:lpstr>Игровые    технологии</vt:lpstr>
      <vt:lpstr>Результаты   педагогической    деятельности </vt:lpstr>
      <vt:lpstr>Наш   образовательный   процесс</vt:lpstr>
      <vt:lpstr>Творчество   моих   воспитанников</vt:lpstr>
      <vt:lpstr>Моя театрализованная деятельность</vt:lpstr>
      <vt:lpstr>Мои достижения и результаты педагогической   деятельности </vt:lpstr>
      <vt:lpstr>Достижения      моих     воспитанников </vt:lpstr>
      <vt:lpstr>Одним  из  основных  направлений  в моей деятельности   является   работа  с  родителями</vt:lpstr>
      <vt:lpstr>Проектная деятельность совместно   с  родителями </vt:lpstr>
      <vt:lpstr>Совместно с   родителями каждый год оформляем  группу к Новому году 2019 по сказам  Бажова , 2018 «Зимняя сказка», наша группа всегда занимает 1 и 2 призовые места </vt:lpstr>
      <vt:lpstr>Активное взаимодействие со специалистами ДОУ, МАОУ ДО «ЦОиПО», инспектором по ПДД, МЧС, детской библиотекой </vt:lpstr>
      <vt:lpstr>Фотоархив</vt:lpstr>
      <vt:lpstr>Свободная  игровая   деятельность  на  прогулке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73</cp:revision>
  <dcterms:created xsi:type="dcterms:W3CDTF">2013-09-07T18:35:40Z</dcterms:created>
  <dcterms:modified xsi:type="dcterms:W3CDTF">2021-10-20T15:24:33Z</dcterms:modified>
</cp:coreProperties>
</file>