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Новая папк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797152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горки</a:t>
            </a:r>
            <a:endParaRPr lang="ru-RU" sz="8000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овая папка\201071_51940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6588224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овая папка\1423480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876256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Новая папка\b58f6316b3fa0c883887902607aa7643_Gener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948264" cy="52111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8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На территории Артемовского городского округа организована акция  «Горка». Основная задача – выявление опасных горок, наледей, снежных отвалов, выходящих на проезжую часть, которые могут быть использованы детьми для игр при скатывании. Кроме ГИБДД в акции участвуют подразделения по делам несовершеннолетних, участковые уполномоченные полиции, патрульно-постовая служба, активизирована работа добровольных народных дружин и юных инспекторов дорожного движения образовательных организаций.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G-20160122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" y="692695"/>
            <a:ext cx="9125779" cy="5133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Новая папка\defedfd9_resizedScaled_817to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020272" cy="52652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Новая папка\gor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Сотрудники ГИБДД при выявлении подобных горок, наледи и склонов, которые выходят на проезжую часть и используются детьми для зимнего катания, принимают меры по их устранению. В том числе, особое внимание уделяется территории возле школ, где дети чаще всего устраивают такие забавы и могут случайно попасть под колеса машин, проезжающих рядом. О выявленных опасных площадках, где играют дети, сообщается в коммунальные службы, которые принимают меры для ликвидации таких горок, а опасные склоны посыпают песком.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E:\Новая папка\image110138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684235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Новая папк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0851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sz="5700" dirty="0" smtClean="0">
                <a:solidFill>
                  <a:srgbClr val="FF0000"/>
                </a:solidFill>
              </a:rPr>
              <a:t> </a:t>
            </a:r>
            <a:r>
              <a:rPr lang="ru-RU" sz="5700" dirty="0" smtClean="0">
                <a:solidFill>
                  <a:srgbClr val="FF0000"/>
                </a:solidFill>
              </a:rPr>
              <a:t>Многие любят зиму за возможность различных зимних развлечений. </a:t>
            </a:r>
            <a:r>
              <a:rPr lang="ru-RU" sz="5700" dirty="0" smtClean="0">
                <a:solidFill>
                  <a:srgbClr val="C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5700" dirty="0" smtClean="0">
                <a:solidFill>
                  <a:srgbClr val="C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большинство катков и лыжных трасс находятся далеко от проезжей части и исключают возможность дорожно-транспортных происшествий, то вот расположение некоторых горок вызывает у сотрудников Госавтоинспекции беспокойство.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\4DFD40485E05DAC00AABF04375E523BF9BABE63A77822C2E3A3EAF912B6A9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804248" cy="51031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\5d15b185_resizedScaled_659to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164289" cy="537321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овая папка\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308304" cy="54812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овая папка\1639_s__26_dekabrya_2014_goda_po_16_yanv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7092279" cy="53192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	На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Артемовского городского округа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месяцев 2017 года зарегистрировано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ДТП с участием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детей: 2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с участием детей-пешеходов, находящихся на дороге в сопровождении старших и 2 – с детьми-пассажирами, находящихся в автомобилях с родителями без нарушений правил перевозки детей. </a:t>
            </a:r>
            <a:endParaRPr lang="ru-RU" sz="44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76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8000" dirty="0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находят развлечения, превращая склоны и снежные валы в ледяные горки, которые зачастую находятся вблизи дорожного полотна. Несанкционированные горки на дорогах становятся одним из факторов, способствующих возникновению дорожно-транспортных происшествий с участием подростков. Ребенок в азарте игры может не заметить приближающийся автомобиль, водитель которого даже если и успеет вовремя среагировать на опасную ситуацию, вряд ли сможет мгновенно остановить автомашину в условиях гололеда.</a:t>
            </a:r>
          </a:p>
          <a:p>
            <a:endParaRPr lang="ru-RU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Новая папка\93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813798" cy="51103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45</TotalTime>
  <Words>267</Words>
  <Application>Microsoft Office PowerPoint</Application>
  <PresentationFormat>Экран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Опасные горки</dc:title>
  <dc:creator>owner</dc:creator>
  <cp:lastModifiedBy>USER</cp:lastModifiedBy>
  <cp:revision>9</cp:revision>
  <dcterms:created xsi:type="dcterms:W3CDTF">2016-01-25T04:58:43Z</dcterms:created>
  <dcterms:modified xsi:type="dcterms:W3CDTF">2018-01-15T06:46:25Z</dcterms:modified>
</cp:coreProperties>
</file>