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59" r:id="rId4"/>
    <p:sldId id="261" r:id="rId5"/>
    <p:sldId id="262" r:id="rId6"/>
    <p:sldId id="266" r:id="rId7"/>
    <p:sldId id="263" r:id="rId8"/>
    <p:sldId id="267" r:id="rId9"/>
    <p:sldId id="260" r:id="rId10"/>
    <p:sldId id="265" r:id="rId11"/>
    <p:sldId id="274" r:id="rId12"/>
    <p:sldId id="277" r:id="rId13"/>
    <p:sldId id="272" r:id="rId14"/>
    <p:sldId id="278" r:id="rId15"/>
    <p:sldId id="276" r:id="rId16"/>
    <p:sldId id="273" r:id="rId17"/>
    <p:sldId id="279" r:id="rId18"/>
    <p:sldId id="275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4" autoAdjust="0"/>
    <p:restoredTop sz="94639" autoAdjust="0"/>
  </p:normalViewPr>
  <p:slideViewPr>
    <p:cSldViewPr>
      <p:cViewPr>
        <p:scale>
          <a:sx n="46" d="100"/>
          <a:sy n="46" d="100"/>
        </p:scale>
        <p:origin x="-1373" y="-1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slide" Target="slide11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slide" Target="slide10.xml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slide" Target="slide16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slide" Target="slide13.xml"/><Relationship Id="rId4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5" Type="http://schemas.openxmlformats.org/officeDocument/2006/relationships/slide" Target="slide19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slide" Target="slide16.xml"/><Relationship Id="rId4" Type="http://schemas.openxmlformats.org/officeDocument/2006/relationships/image" Target="../media/image8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410272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Konkurs.jpg"/>
          <p:cNvPicPr>
            <a:picLocks noChangeAspect="1"/>
          </p:cNvPicPr>
          <p:nvPr/>
        </p:nvPicPr>
        <p:blipFill>
          <a:blip r:embed="rId3" cstate="print"/>
          <a:srcRect l="17139" t="2797" r="17819"/>
          <a:stretch>
            <a:fillRect/>
          </a:stretch>
        </p:blipFill>
        <p:spPr>
          <a:xfrm>
            <a:off x="4644008" y="1700808"/>
            <a:ext cx="2232248" cy="2502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rcRect t="9547"/>
          <a:stretch>
            <a:fillRect/>
          </a:stretch>
        </p:blipFill>
        <p:spPr bwMode="auto">
          <a:xfrm>
            <a:off x="0" y="2852936"/>
            <a:ext cx="3309228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flipH="1">
            <a:off x="3857620" y="4572008"/>
            <a:ext cx="3286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Курносова Е.Н.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494376-39876a2b47fb7c5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4748820"/>
            <a:ext cx="3682694" cy="2109180"/>
          </a:xfrm>
          <a:prstGeom prst="rect">
            <a:avLst/>
          </a:prstGeom>
        </p:spPr>
      </p:pic>
      <p:pic>
        <p:nvPicPr>
          <p:cNvPr id="10" name="Рисунок 9" descr="Bezymjannyj6.jpg"/>
          <p:cNvPicPr>
            <a:picLocks noChangeAspect="1"/>
          </p:cNvPicPr>
          <p:nvPr/>
        </p:nvPicPr>
        <p:blipFill>
          <a:blip r:embed="rId6" cstate="print"/>
          <a:srcRect t="10709" r="8889"/>
          <a:stretch>
            <a:fillRect/>
          </a:stretch>
        </p:blipFill>
        <p:spPr>
          <a:xfrm>
            <a:off x="0" y="0"/>
            <a:ext cx="2952327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195736" y="332656"/>
            <a:ext cx="73083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aya" pitchFamily="2" charset="0"/>
              </a:rPr>
              <a:t>Интерактивная игра «Незнайка знает все»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Maya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МАРИЯ\АТТЕСТАЦИЯ АНЯ\практический материал\Безопасность МАЙ\пдд\7.gif">
            <a:hlinkClick r:id="rId2" action="ppaction://hlinksldjump"/>
          </p:cNvPr>
          <p:cNvPicPr/>
          <p:nvPr/>
        </p:nvPicPr>
        <p:blipFill>
          <a:blip r:embed="rId3" cstate="print"/>
          <a:srcRect l="10595" t="76599" r="75784" b="17698"/>
          <a:stretch>
            <a:fillRect/>
          </a:stretch>
        </p:blipFill>
        <p:spPr bwMode="auto">
          <a:xfrm>
            <a:off x="4067944" y="1484784"/>
            <a:ext cx="1419225" cy="112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МАРИЯ\АТТЕСТАЦИЯ АНЯ\практический материал\Безопасность МАЙ\пдд\avt_sm.jpg">
            <a:hlinkClick r:id="rId2" action="ppaction://hlinksldjump"/>
          </p:cNvPr>
          <p:cNvPicPr/>
          <p:nvPr/>
        </p:nvPicPr>
        <p:blipFill>
          <a:blip r:embed="rId4" cstate="print"/>
          <a:srcRect l="18441" t="21442" r="15325" b="51562"/>
          <a:stretch>
            <a:fillRect/>
          </a:stretch>
        </p:blipFill>
        <p:spPr bwMode="auto">
          <a:xfrm>
            <a:off x="6804248" y="1484784"/>
            <a:ext cx="125844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dd7 (2)">
            <a:hlinkClick r:id="rId5" action="ppaction://hlinksldjump"/>
          </p:cNvPr>
          <p:cNvPicPr/>
          <p:nvPr/>
        </p:nvPicPr>
        <p:blipFill>
          <a:blip r:embed="rId6" cstate="print">
            <a:clrChange>
              <a:clrFrom>
                <a:srgbClr val="FFF8F6"/>
              </a:clrFrom>
              <a:clrTo>
                <a:srgbClr val="FFF8F6">
                  <a:alpha val="0"/>
                </a:srgbClr>
              </a:clrTo>
            </a:clrChange>
          </a:blip>
          <a:srcRect l="8584" t="16667" r="7296" b="17667"/>
          <a:stretch>
            <a:fillRect/>
          </a:stretch>
        </p:blipFill>
        <p:spPr bwMode="auto">
          <a:xfrm>
            <a:off x="4139952" y="4581128"/>
            <a:ext cx="129614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Oval 3"/>
          <p:cNvSpPr>
            <a:spLocks noChangeArrowheads="1"/>
          </p:cNvSpPr>
          <p:nvPr/>
        </p:nvSpPr>
        <p:spPr bwMode="auto">
          <a:xfrm>
            <a:off x="6948264" y="4293096"/>
            <a:ext cx="1512168" cy="1504181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771800" y="260648"/>
            <a:ext cx="3746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Соедини картинку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" name="Стрелка вправо 9">
            <a:hlinkClick r:id="rId7" action="ppaction://hlinksldjump"/>
          </p:cNvPr>
          <p:cNvSpPr/>
          <p:nvPr/>
        </p:nvSpPr>
        <p:spPr>
          <a:xfrm>
            <a:off x="7452320" y="6093296"/>
            <a:ext cx="108012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1547664" y="4221088"/>
            <a:ext cx="1440160" cy="1872208"/>
            <a:chOff x="1547664" y="4221088"/>
            <a:chExt cx="1440160" cy="1872208"/>
          </a:xfrm>
        </p:grpSpPr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1547664" y="4221088"/>
              <a:ext cx="1440160" cy="187220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76200">
              <a:solidFill>
                <a:srgbClr val="0020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619672" y="4365104"/>
              <a:ext cx="1296144" cy="115212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259632" y="1196752"/>
            <a:ext cx="1800200" cy="17281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548681"/>
            <a:ext cx="219134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16016" y="1772816"/>
            <a:ext cx="3925312" cy="1152128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ru-RU" sz="40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ПРАВИЛЬНО!!!</a:t>
            </a:r>
            <a:endParaRPr lang="ru-RU" sz="4000" b="1" dirty="0">
              <a:ln>
                <a:solidFill>
                  <a:srgbClr val="FFC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Рисунок 4" descr="be94cd80-f2e8-4e99-8adb-8962b651db98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652120" y="2564904"/>
            <a:ext cx="2448272" cy="2448272"/>
          </a:xfrm>
          <a:prstGeom prst="rect">
            <a:avLst/>
          </a:prstGeom>
        </p:spPr>
      </p:pic>
      <p:sp>
        <p:nvSpPr>
          <p:cNvPr id="6" name="Штриховая стрелка вправо 5">
            <a:hlinkClick r:id="rId5" action="ppaction://hlinksldjump"/>
          </p:cNvPr>
          <p:cNvSpPr/>
          <p:nvPr/>
        </p:nvSpPr>
        <p:spPr>
          <a:xfrm>
            <a:off x="7020272" y="5661248"/>
            <a:ext cx="1584176" cy="864096"/>
          </a:xfrm>
          <a:prstGeom prst="strip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7406_36758.jpeg"/>
          <p:cNvPicPr>
            <a:picLocks noChangeAspect="1"/>
          </p:cNvPicPr>
          <p:nvPr/>
        </p:nvPicPr>
        <p:blipFill>
          <a:blip r:embed="rId6" cstate="print"/>
          <a:srcRect l="14511" r="15005"/>
          <a:stretch>
            <a:fillRect/>
          </a:stretch>
        </p:blipFill>
        <p:spPr>
          <a:xfrm>
            <a:off x="2699792" y="3284984"/>
            <a:ext cx="2448272" cy="25317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7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5868144" y="980728"/>
            <a:ext cx="2808312" cy="472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932040" y="1916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2636912"/>
            <a:ext cx="23762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ОТВЕТ НЕ ВЕРНЫЙ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Рисунок 5" descr="грустный_смайлик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1520" y="404664"/>
            <a:ext cx="2088232" cy="2088232"/>
          </a:xfrm>
          <a:prstGeom prst="rect">
            <a:avLst/>
          </a:prstGeom>
        </p:spPr>
      </p:pic>
      <p:sp>
        <p:nvSpPr>
          <p:cNvPr id="7" name="Штриховая стрелка вправо 6">
            <a:hlinkClick r:id="rId5" action="ppaction://hlinksldjump"/>
          </p:cNvPr>
          <p:cNvSpPr/>
          <p:nvPr/>
        </p:nvSpPr>
        <p:spPr>
          <a:xfrm flipH="1">
            <a:off x="539552" y="5589240"/>
            <a:ext cx="1475656" cy="86409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МАРИЯ\АТТЕСТАЦИЯ АНЯ\практический материал\Безопасность МАЙ\пдд\7.gif">
            <a:hlinkClick r:id="rId2" action="ppaction://hlinksldjump"/>
          </p:cNvPr>
          <p:cNvPicPr/>
          <p:nvPr/>
        </p:nvPicPr>
        <p:blipFill>
          <a:blip r:embed="rId3" cstate="print"/>
          <a:srcRect l="10595" t="76599" r="75784" b="17698"/>
          <a:stretch>
            <a:fillRect/>
          </a:stretch>
        </p:blipFill>
        <p:spPr bwMode="auto">
          <a:xfrm>
            <a:off x="4067944" y="1484784"/>
            <a:ext cx="1419225" cy="112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МАРИЯ\АТТЕСТАЦИЯ АНЯ\практический материал\Безопасность МАЙ\пдд\avt_sm.jpg">
            <a:hlinkClick r:id="rId4" action="ppaction://hlinksldjump"/>
          </p:cNvPr>
          <p:cNvPicPr/>
          <p:nvPr/>
        </p:nvPicPr>
        <p:blipFill>
          <a:blip r:embed="rId5" cstate="print"/>
          <a:srcRect l="18441" t="21442" r="15325" b="51562"/>
          <a:stretch>
            <a:fillRect/>
          </a:stretch>
        </p:blipFill>
        <p:spPr bwMode="auto">
          <a:xfrm>
            <a:off x="6804248" y="1484784"/>
            <a:ext cx="125844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dd7 (2)">
            <a:hlinkClick r:id="rId2" action="ppaction://hlinksldjump"/>
          </p:cNvPr>
          <p:cNvPicPr/>
          <p:nvPr/>
        </p:nvPicPr>
        <p:blipFill>
          <a:blip r:embed="rId6" cstate="print">
            <a:clrChange>
              <a:clrFrom>
                <a:srgbClr val="FFF8F6"/>
              </a:clrFrom>
              <a:clrTo>
                <a:srgbClr val="FFF8F6">
                  <a:alpha val="0"/>
                </a:srgbClr>
              </a:clrTo>
            </a:clrChange>
          </a:blip>
          <a:srcRect l="8584" t="16667" r="7296" b="17667"/>
          <a:stretch>
            <a:fillRect/>
          </a:stretch>
        </p:blipFill>
        <p:spPr bwMode="auto">
          <a:xfrm>
            <a:off x="4139952" y="4581128"/>
            <a:ext cx="129614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Oval 3"/>
          <p:cNvSpPr>
            <a:spLocks noChangeArrowheads="1"/>
          </p:cNvSpPr>
          <p:nvPr/>
        </p:nvSpPr>
        <p:spPr bwMode="auto">
          <a:xfrm>
            <a:off x="6948264" y="4293096"/>
            <a:ext cx="1512168" cy="1504181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771800" y="260648"/>
            <a:ext cx="3746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Соедини картинку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475656" y="4221088"/>
            <a:ext cx="1440160" cy="1872208"/>
            <a:chOff x="1547664" y="4221088"/>
            <a:chExt cx="1440160" cy="1872208"/>
          </a:xfrm>
        </p:grpSpPr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1547664" y="4221088"/>
              <a:ext cx="1440160" cy="187220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76200">
              <a:solidFill>
                <a:srgbClr val="0020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619672" y="4365104"/>
              <a:ext cx="1296144" cy="115212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Стрелка вправо 12">
            <a:hlinkClick r:id="rId7" action="ppaction://hlinksldjump"/>
          </p:cNvPr>
          <p:cNvSpPr/>
          <p:nvPr/>
        </p:nvSpPr>
        <p:spPr>
          <a:xfrm>
            <a:off x="7452320" y="6309320"/>
            <a:ext cx="1080120" cy="548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259632" y="1196752"/>
            <a:ext cx="1800200" cy="17281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7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5868144" y="980728"/>
            <a:ext cx="2808312" cy="472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932040" y="1916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2636912"/>
            <a:ext cx="23762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ОТВЕТ НЕ ВЕРНЫЙ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Рисунок 5" descr="грустный_смайлик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1520" y="404664"/>
            <a:ext cx="2088232" cy="2088232"/>
          </a:xfrm>
          <a:prstGeom prst="rect">
            <a:avLst/>
          </a:prstGeom>
        </p:spPr>
      </p:pic>
      <p:sp>
        <p:nvSpPr>
          <p:cNvPr id="7" name="Штриховая стрелка вправо 6">
            <a:hlinkClick r:id="rId5" action="ppaction://hlinksldjump"/>
          </p:cNvPr>
          <p:cNvSpPr/>
          <p:nvPr/>
        </p:nvSpPr>
        <p:spPr>
          <a:xfrm flipH="1">
            <a:off x="539552" y="5589240"/>
            <a:ext cx="1475656" cy="86409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324544" y="1"/>
            <a:ext cx="2573080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16016" y="1772816"/>
            <a:ext cx="3925312" cy="1152128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ru-RU" sz="40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ПРАВИЛЬНО!!!</a:t>
            </a:r>
            <a:endParaRPr lang="ru-RU" sz="4000" b="1" dirty="0">
              <a:ln>
                <a:solidFill>
                  <a:srgbClr val="FFC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Рисунок 4" descr="be94cd80-f2e8-4e99-8adb-8962b651db98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652120" y="2564904"/>
            <a:ext cx="2448272" cy="2448272"/>
          </a:xfrm>
          <a:prstGeom prst="rect">
            <a:avLst/>
          </a:prstGeom>
        </p:spPr>
      </p:pic>
      <p:sp>
        <p:nvSpPr>
          <p:cNvPr id="6" name="Штриховая стрелка вправо 5">
            <a:hlinkClick r:id="rId5" action="ppaction://hlinksldjump"/>
          </p:cNvPr>
          <p:cNvSpPr/>
          <p:nvPr/>
        </p:nvSpPr>
        <p:spPr>
          <a:xfrm>
            <a:off x="7020272" y="5661248"/>
            <a:ext cx="1584176" cy="864096"/>
          </a:xfrm>
          <a:prstGeom prst="strip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3-(page-picture-large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63688" y="2636912"/>
            <a:ext cx="2952328" cy="393294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МАРИЯ\АТТЕСТАЦИЯ АНЯ\практический материал\Безопасность МАЙ\пдд\7.gif"/>
          <p:cNvPicPr/>
          <p:nvPr/>
        </p:nvPicPr>
        <p:blipFill>
          <a:blip r:embed="rId2" cstate="print"/>
          <a:srcRect l="10595" t="76599" r="75784" b="17698"/>
          <a:stretch>
            <a:fillRect/>
          </a:stretch>
        </p:blipFill>
        <p:spPr bwMode="auto">
          <a:xfrm>
            <a:off x="4067944" y="1484784"/>
            <a:ext cx="1419225" cy="112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МАРИЯ\АТТЕСТАЦИЯ АНЯ\практический материал\Безопасность МАЙ\пдд\avt_sm.jpg"/>
          <p:cNvPicPr/>
          <p:nvPr/>
        </p:nvPicPr>
        <p:blipFill>
          <a:blip r:embed="rId3" cstate="print"/>
          <a:srcRect l="18441" t="21442" r="15325" b="51562"/>
          <a:stretch>
            <a:fillRect/>
          </a:stretch>
        </p:blipFill>
        <p:spPr bwMode="auto">
          <a:xfrm>
            <a:off x="6804248" y="1484784"/>
            <a:ext cx="125844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dd7 (2)"/>
          <p:cNvPicPr/>
          <p:nvPr/>
        </p:nvPicPr>
        <p:blipFill>
          <a:blip r:embed="rId4" cstate="print">
            <a:clrChange>
              <a:clrFrom>
                <a:srgbClr val="FFF8F6"/>
              </a:clrFrom>
              <a:clrTo>
                <a:srgbClr val="FFF8F6">
                  <a:alpha val="0"/>
                </a:srgbClr>
              </a:clrTo>
            </a:clrChange>
          </a:blip>
          <a:srcRect l="8584" t="16667" r="7296" b="17667"/>
          <a:stretch>
            <a:fillRect/>
          </a:stretch>
        </p:blipFill>
        <p:spPr bwMode="auto">
          <a:xfrm>
            <a:off x="4139952" y="4581128"/>
            <a:ext cx="129614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Oval 3"/>
          <p:cNvSpPr>
            <a:spLocks noChangeArrowheads="1"/>
          </p:cNvSpPr>
          <p:nvPr/>
        </p:nvSpPr>
        <p:spPr bwMode="auto">
          <a:xfrm>
            <a:off x="6948264" y="4293096"/>
            <a:ext cx="1512168" cy="1504181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771800" y="260648"/>
            <a:ext cx="3746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Соедини картинку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547664" y="4221088"/>
            <a:ext cx="1440160" cy="1872208"/>
            <a:chOff x="1547664" y="4221088"/>
            <a:chExt cx="1440160" cy="1872208"/>
          </a:xfrm>
        </p:grpSpPr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1547664" y="4221088"/>
              <a:ext cx="1440160" cy="187220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76200">
              <a:solidFill>
                <a:srgbClr val="0020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619672" y="4365104"/>
              <a:ext cx="1296144" cy="115212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Выгнутая вправо стрелка 12">
            <a:hlinkClick r:id="rId5" action="ppaction://hlinksldjump"/>
          </p:cNvPr>
          <p:cNvSpPr/>
          <p:nvPr/>
        </p:nvSpPr>
        <p:spPr>
          <a:xfrm>
            <a:off x="8172400" y="5877272"/>
            <a:ext cx="576064" cy="720080"/>
          </a:xfrm>
          <a:prstGeom prst="curved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59632" y="1196752"/>
            <a:ext cx="1800200" cy="17281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7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5868144" y="980728"/>
            <a:ext cx="2808312" cy="472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932040" y="1916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2636912"/>
            <a:ext cx="23762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ОТВЕТ НЕ ВЕРНЫЙ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Рисунок 5" descr="грустный_смайлик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1520" y="404664"/>
            <a:ext cx="2088232" cy="2088232"/>
          </a:xfrm>
          <a:prstGeom prst="rect">
            <a:avLst/>
          </a:prstGeom>
        </p:spPr>
      </p:pic>
      <p:sp>
        <p:nvSpPr>
          <p:cNvPr id="7" name="Штриховая стрелка вправо 6">
            <a:hlinkClick r:id="rId5" action="ppaction://hlinksldjump"/>
          </p:cNvPr>
          <p:cNvSpPr/>
          <p:nvPr/>
        </p:nvSpPr>
        <p:spPr>
          <a:xfrm flipH="1">
            <a:off x="539552" y="5589240"/>
            <a:ext cx="1475656" cy="86409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"/>
            <a:ext cx="3034415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16016" y="1772816"/>
            <a:ext cx="3925312" cy="1152128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ru-RU" sz="40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ПРАВИЛЬНО!!!</a:t>
            </a:r>
            <a:endParaRPr lang="ru-RU" sz="4000" b="1" dirty="0">
              <a:ln>
                <a:solidFill>
                  <a:srgbClr val="FFC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Рисунок 4" descr="be94cd80-f2e8-4e99-8adb-8962b651db98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652120" y="2564904"/>
            <a:ext cx="2448272" cy="2448272"/>
          </a:xfrm>
          <a:prstGeom prst="rect">
            <a:avLst/>
          </a:prstGeom>
        </p:spPr>
      </p:pic>
      <p:sp>
        <p:nvSpPr>
          <p:cNvPr id="6" name="Штриховая стрелка вправо 5">
            <a:hlinkClick r:id="rId5" action="ppaction://hlinksldjump"/>
          </p:cNvPr>
          <p:cNvSpPr/>
          <p:nvPr/>
        </p:nvSpPr>
        <p:spPr>
          <a:xfrm>
            <a:off x="7020272" y="5661248"/>
            <a:ext cx="1584176" cy="864096"/>
          </a:xfrm>
          <a:prstGeom prst="strip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znak-velosiped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1720" y="2924944"/>
            <a:ext cx="3600400" cy="3600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------- ------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82809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Цель </a:t>
            </a:r>
            <a:r>
              <a:rPr lang="ru-RU" sz="32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игры: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закреплять знания детей о правилах дорожного движения.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Задачи</a:t>
            </a:r>
            <a:r>
              <a:rPr lang="ru-RU" sz="32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- закреплять представления детей о правилах дорожного движения, дорожных знаках;</a:t>
            </a:r>
          </a:p>
          <a:p>
            <a:pPr lvl="4">
              <a:buFont typeface="Calibri" pitchFamily="34" charset="0"/>
              <a:buChar char="-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развивать логическое мышление детей;</a:t>
            </a:r>
          </a:p>
          <a:p>
            <a:pPr lvl="4">
              <a:buFont typeface="Calibri" pitchFamily="34" charset="0"/>
              <a:buChar char="-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воспитывать интерес к интерактивным играм.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Оборудование</a:t>
            </a:r>
            <a:r>
              <a:rPr lang="ru-RU" sz="32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ноутбук, проектор,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мультимедийная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доска.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</a:t>
            </a:r>
            <a:r>
              <a:rPr lang="ru-RU" sz="32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Правила игры: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дети вместе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со взрослым 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отвечают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на вопросы, ответы на вопросы проверяет Незнайка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</a:t>
            </a:r>
            <a:endParaRPr lang="ru-RU" sz="3200" b="1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392612"/>
            <a:ext cx="1951038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62238"/>
            <a:ext cx="8208912" cy="371909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483768" y="1052736"/>
            <a:ext cx="44630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C3399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Назови дорожные знаки.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be94cd80-f2e8-4e99-8adb-8962b651db9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0"/>
            <a:ext cx="1047750" cy="10477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404664"/>
            <a:ext cx="4394152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Найди лишний знак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 descr="fae4403ddff8b2fb7c805d66d8cc210a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2564904"/>
            <a:ext cx="2627784" cy="2400024"/>
          </a:xfrm>
          <a:prstGeom prst="triangle">
            <a:avLst/>
          </a:prstGeom>
        </p:spPr>
      </p:pic>
      <p:pic>
        <p:nvPicPr>
          <p:cNvPr id="4" name="Рисунок 3" descr="image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2492896"/>
            <a:ext cx="2495150" cy="2459757"/>
          </a:xfrm>
          <a:prstGeom prst="flowChartConnector">
            <a:avLst/>
          </a:prstGeom>
        </p:spPr>
      </p:pic>
      <p:pic>
        <p:nvPicPr>
          <p:cNvPr id="5" name="Рисунок 4" descr="знак32дд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2780928"/>
            <a:ext cx="2159672" cy="2154176"/>
          </a:xfrm>
          <a:prstGeom prst="rect">
            <a:avLst/>
          </a:prstGeom>
        </p:spPr>
      </p:pic>
      <p:sp>
        <p:nvSpPr>
          <p:cNvPr id="6" name="Выгнутая вправо стрелка 5">
            <a:hlinkClick r:id="rId7" action="ppaction://hlinksldjump"/>
          </p:cNvPr>
          <p:cNvSpPr/>
          <p:nvPr/>
        </p:nvSpPr>
        <p:spPr>
          <a:xfrm>
            <a:off x="8028384" y="5589240"/>
            <a:ext cx="792088" cy="792088"/>
          </a:xfrm>
          <a:prstGeom prst="curvedLeftArrow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548680"/>
            <a:ext cx="3312368" cy="413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16016" y="1772816"/>
            <a:ext cx="3925312" cy="1152128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ru-RU" sz="40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ПРАВИЛЬНО!!!</a:t>
            </a:r>
            <a:endParaRPr lang="ru-RU" sz="4000" b="1" dirty="0">
              <a:ln>
                <a:solidFill>
                  <a:srgbClr val="FFC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Рисунок 4" descr="be94cd80-f2e8-4e99-8adb-8962b651db98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652120" y="2564904"/>
            <a:ext cx="2448272" cy="2448272"/>
          </a:xfrm>
          <a:prstGeom prst="rect">
            <a:avLst/>
          </a:prstGeom>
        </p:spPr>
      </p:pic>
      <p:sp>
        <p:nvSpPr>
          <p:cNvPr id="6" name="Штриховая стрелка вправо 5">
            <a:hlinkClick r:id="rId5" action="ppaction://hlinksldjump"/>
          </p:cNvPr>
          <p:cNvSpPr/>
          <p:nvPr/>
        </p:nvSpPr>
        <p:spPr>
          <a:xfrm>
            <a:off x="7020272" y="5661248"/>
            <a:ext cx="1584176" cy="864096"/>
          </a:xfrm>
          <a:prstGeom prst="strip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7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5868144" y="980728"/>
            <a:ext cx="2808312" cy="472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932040" y="1916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2636912"/>
            <a:ext cx="23762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ОТВЕТ НЕ ВЕРНЫЙ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Рисунок 5" descr="грустный_смайлик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1520" y="404664"/>
            <a:ext cx="2088232" cy="2088232"/>
          </a:xfrm>
          <a:prstGeom prst="rect">
            <a:avLst/>
          </a:prstGeom>
        </p:spPr>
      </p:pic>
      <p:sp>
        <p:nvSpPr>
          <p:cNvPr id="7" name="Штриховая стрелка вправо 6">
            <a:hlinkClick r:id="rId5" action="ppaction://hlinksldjump"/>
          </p:cNvPr>
          <p:cNvSpPr/>
          <p:nvPr/>
        </p:nvSpPr>
        <p:spPr>
          <a:xfrm flipH="1">
            <a:off x="539552" y="5589240"/>
            <a:ext cx="1475656" cy="86409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476672"/>
            <a:ext cx="44646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Соедини части целого.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 descr="3-(page-picture-large).jpg"/>
          <p:cNvPicPr>
            <a:picLocks noChangeAspect="1"/>
          </p:cNvPicPr>
          <p:nvPr/>
        </p:nvPicPr>
        <p:blipFill>
          <a:blip r:embed="rId2" cstate="print"/>
          <a:srcRect t="3577" r="52353"/>
          <a:stretch>
            <a:fillRect/>
          </a:stretch>
        </p:blipFill>
        <p:spPr>
          <a:xfrm>
            <a:off x="323528" y="1196752"/>
            <a:ext cx="720080" cy="1941261"/>
          </a:xfrm>
          <a:prstGeom prst="rect">
            <a:avLst/>
          </a:prstGeom>
        </p:spPr>
      </p:pic>
      <p:pic>
        <p:nvPicPr>
          <p:cNvPr id="4" name="Рисунок 3" descr="3-(page-picture-large).jpg"/>
          <p:cNvPicPr>
            <a:picLocks noChangeAspect="1"/>
          </p:cNvPicPr>
          <p:nvPr/>
        </p:nvPicPr>
        <p:blipFill>
          <a:blip r:embed="rId2" cstate="print"/>
          <a:srcRect l="47647" t="3577"/>
          <a:stretch>
            <a:fillRect/>
          </a:stretch>
        </p:blipFill>
        <p:spPr>
          <a:xfrm>
            <a:off x="7884368" y="4509120"/>
            <a:ext cx="791214" cy="1941261"/>
          </a:xfrm>
          <a:prstGeom prst="rect">
            <a:avLst/>
          </a:prstGeom>
        </p:spPr>
      </p:pic>
      <p:pic>
        <p:nvPicPr>
          <p:cNvPr id="5" name="Рисунок 4" descr="0187.jpg"/>
          <p:cNvPicPr>
            <a:picLocks noChangeAspect="1"/>
          </p:cNvPicPr>
          <p:nvPr/>
        </p:nvPicPr>
        <p:blipFill>
          <a:blip r:embed="rId3" cstate="print"/>
          <a:srcRect r="50557"/>
          <a:stretch>
            <a:fillRect/>
          </a:stretch>
        </p:blipFill>
        <p:spPr>
          <a:xfrm>
            <a:off x="6516215" y="1196752"/>
            <a:ext cx="1008113" cy="2016224"/>
          </a:xfrm>
          <a:prstGeom prst="rect">
            <a:avLst/>
          </a:prstGeom>
        </p:spPr>
      </p:pic>
      <p:pic>
        <p:nvPicPr>
          <p:cNvPr id="6" name="Рисунок 5" descr="0187.jpg"/>
          <p:cNvPicPr>
            <a:picLocks noChangeAspect="1"/>
          </p:cNvPicPr>
          <p:nvPr/>
        </p:nvPicPr>
        <p:blipFill>
          <a:blip r:embed="rId3" cstate="print"/>
          <a:srcRect l="49443"/>
          <a:stretch>
            <a:fillRect/>
          </a:stretch>
        </p:blipFill>
        <p:spPr>
          <a:xfrm>
            <a:off x="4932040" y="4509120"/>
            <a:ext cx="1030813" cy="2016224"/>
          </a:xfrm>
          <a:prstGeom prst="rect">
            <a:avLst/>
          </a:prstGeom>
        </p:spPr>
      </p:pic>
      <p:pic>
        <p:nvPicPr>
          <p:cNvPr id="7" name="Рисунок 6" descr="20130417_164011.jpeg"/>
          <p:cNvPicPr>
            <a:picLocks noChangeAspect="1"/>
          </p:cNvPicPr>
          <p:nvPr/>
        </p:nvPicPr>
        <p:blipFill>
          <a:blip r:embed="rId4" cstate="print"/>
          <a:srcRect l="9864" t="3797" r="11228" b="46837"/>
          <a:stretch>
            <a:fillRect/>
          </a:stretch>
        </p:blipFill>
        <p:spPr>
          <a:xfrm>
            <a:off x="395536" y="4581128"/>
            <a:ext cx="1728192" cy="936104"/>
          </a:xfrm>
          <a:prstGeom prst="rect">
            <a:avLst/>
          </a:prstGeom>
        </p:spPr>
      </p:pic>
      <p:pic>
        <p:nvPicPr>
          <p:cNvPr id="8" name="Рисунок 7" descr="20130417_164011.jpeg"/>
          <p:cNvPicPr>
            <a:picLocks noChangeAspect="1"/>
          </p:cNvPicPr>
          <p:nvPr/>
        </p:nvPicPr>
        <p:blipFill>
          <a:blip r:embed="rId4" cstate="print"/>
          <a:srcRect l="6576" t="49366" r="11228"/>
          <a:stretch>
            <a:fillRect/>
          </a:stretch>
        </p:blipFill>
        <p:spPr>
          <a:xfrm>
            <a:off x="1403648" y="2132856"/>
            <a:ext cx="1800200" cy="960140"/>
          </a:xfrm>
          <a:prstGeom prst="rect">
            <a:avLst/>
          </a:prstGeom>
        </p:spPr>
      </p:pic>
      <p:pic>
        <p:nvPicPr>
          <p:cNvPr id="9" name="Рисунок 8" descr="e1f964459a856d941dc55a000d0.jpg"/>
          <p:cNvPicPr>
            <a:picLocks noChangeAspect="1"/>
          </p:cNvPicPr>
          <p:nvPr/>
        </p:nvPicPr>
        <p:blipFill>
          <a:blip r:embed="rId5" cstate="print"/>
          <a:srcRect l="49643" t="3894" r="6553"/>
          <a:stretch>
            <a:fillRect/>
          </a:stretch>
        </p:blipFill>
        <p:spPr>
          <a:xfrm>
            <a:off x="4860032" y="1412776"/>
            <a:ext cx="1080120" cy="1777380"/>
          </a:xfrm>
          <a:prstGeom prst="rect">
            <a:avLst/>
          </a:prstGeom>
        </p:spPr>
      </p:pic>
      <p:pic>
        <p:nvPicPr>
          <p:cNvPr id="10" name="Рисунок 9" descr="e1f964459a856d941dc55a000d0.jpg"/>
          <p:cNvPicPr>
            <a:picLocks noChangeAspect="1"/>
          </p:cNvPicPr>
          <p:nvPr/>
        </p:nvPicPr>
        <p:blipFill>
          <a:blip r:embed="rId5" cstate="print"/>
          <a:srcRect l="5840" t="3894" r="50356"/>
          <a:stretch>
            <a:fillRect/>
          </a:stretch>
        </p:blipFill>
        <p:spPr>
          <a:xfrm>
            <a:off x="2555776" y="4437112"/>
            <a:ext cx="1080120" cy="17773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5.92593E-6 C 0.04254 0.02362 0.08369 0.0514 0.12257 0.08496 C 0.13507 0.09584 0.14966 0.10579 0.16129 0.11829 C 0.16893 0.1264 0.18403 0.1426 0.18403 0.1426 C 0.19428 0.16667 0.20799 0.1838 0.22257 0.20325 C 0.22882 0.21181 0.23664 0.21876 0.24306 0.22732 C 0.24584 0.23102 0.24688 0.23658 0.25001 0.23959 C 0.2533 0.24283 0.25782 0.24283 0.26129 0.24561 C 0.27518 0.25672 0.2974 0.28195 0.31129 0.28797 C 0.33004 0.29607 0.34688 0.30695 0.3658 0.31528 C 0.36997 0.31714 0.3731 0.32223 0.37726 0.32431 C 0.38091 0.32616 0.3849 0.3257 0.38855 0.32732 C 0.40313 0.3338 0.41303 0.34098 0.42726 0.34561 C 0.44115 0.35487 0.45695 0.35996 0.47032 0.36991 C 0.47136 0.37084 0.48681 0.3845 0.4908 0.38797 C 0.49306 0.39005 0.49567 0.39144 0.49757 0.39399 C 0.49896 0.39607 0.50053 0.39815 0.50226 0.40001 C 0.50869 0.40649 0.51667 0.41065 0.52257 0.41829 C 0.52414 0.42038 0.52535 0.42292 0.52709 0.42431 C 0.52935 0.42593 0.53195 0.4257 0.53386 0.42732 C 0.55608 0.44376 0.53872 0.43681 0.5566 0.4426 C 0.5724 0.45649 0.56511 0.45232 0.57726 0.45765 C 0.58716 0.46644 0.5974 0.47292 0.60903 0.47593 C 0.61459 0.48704 0.62223 0.49352 0.62952 0.50325 C 0.63664 0.51274 0.64046 0.52015 0.65001 0.52431 C 0.6533 0.51783 0.65799 0.51274 0.66129 0.50626 C 0.66667 0.49561 0.66806 0.46528 0.67726 0.46065 C 0.6816 0.45857 0.68629 0.45857 0.6908 0.45765 C 0.71285 0.45857 0.7349 0.45672 0.75678 0.46065 C 0.75921 0.46112 0.76094 0.46783 0.75903 0.46991 C 0.75539 0.47385 0.74983 0.472 0.74532 0.47292 C 0.74237 0.54352 0.74306 0.54538 0.74306 0.47894 " pathEditMode="relative" ptsTypes="fffffffffffffff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1041 C -0.01927 0.0125 -0.03577 0.01528 -0.05538 0.02245 C -0.06146 0.02477 -0.06788 0.025 -0.07344 0.0287 C -0.08924 0.03912 -0.10208 0.05463 -0.11893 0.06203 C -0.12708 0.07291 -0.13594 0.07916 -0.14618 0.08611 C -0.15174 0.09375 -0.1592 0.09745 -0.16667 0.10139 C -0.17118 0.1037 -0.18038 0.10741 -0.18038 0.10764 C -0.18802 0.11412 -0.19393 0.11643 -0.20295 0.11944 C -0.21945 0.13426 -0.21181 0.12847 -0.2257 0.13773 C -0.22726 0.14074 -0.22847 0.14421 -0.23038 0.14676 C -0.23229 0.1493 -0.23542 0.15 -0.23715 0.15278 C -0.24618 0.16713 -0.2474 0.18518 -0.25764 0.19838 C -0.26302 0.22014 -0.27205 0.23495 -0.28264 0.25278 C -0.28733 0.26065 -0.29167 0.26898 -0.29618 0.27708 C -0.29844 0.28102 -0.30295 0.28912 -0.30295 0.28935 C -0.31493 0.33472 -0.30781 0.4169 -0.30538 0.44676 C -0.30486 0.45254 -0.29618 0.45903 -0.29618 0.45926 C -0.29063 0.48148 -0.29011 0.50532 -0.28715 0.5287 C -0.28646 0.51759 -0.28681 0.50625 -0.2849 0.49537 C -0.27986 0.46597 -0.28038 0.49977 -0.28038 0.48611 " pathEditMode="relative" rAng="0" ptsTypes="fffffffffffffffffff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C -0.00608 0.01227 -0.00643 0.02524 -0.00903 0.03936 C -0.01216 0.07662 -0.01945 0.10903 -0.03177 0.14236 C -0.03629 0.1544 -0.0375 0.16459 -0.04323 0.1757 C -0.04393 0.17871 -0.04445 0.18195 -0.04549 0.18473 C -0.04671 0.18797 -0.04896 0.19051 -0.05 0.19399 C -0.05556 0.21135 -0.0573 0.23056 -0.06129 0.24838 C -0.0625 0.25371 -0.06476 0.25834 -0.06598 0.26366 C -0.06789 0.27153 -0.06893 0.27963 -0.07049 0.28774 C -0.07327 0.30209 -0.07969 0.31412 -0.08403 0.32732 C -0.08594 0.33311 -0.08855 0.34537 -0.08855 0.34561 C -0.08872 0.34653 -0.09046 0.37014 -0.09323 0.3757 C -0.09497 0.37917 -0.09792 0.38149 -0.1 0.38473 C -0.10695 0.39584 -0.11441 0.40602 -0.12049 0.41806 C -0.12934 0.45417 -0.1316 0.5838 -0.11823 0.53033 C -0.1158 0.51111 -0.11823 0.49908 -0.11823 0.47871 " pathEditMode="relative" rAng="0" ptsTypes="fffffffffffffff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" y="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13004 -0.43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548680"/>
            <a:ext cx="3312368" cy="413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16016" y="1772816"/>
            <a:ext cx="3925312" cy="1152128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ru-RU" sz="40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ПРАВИЛЬНО!!!</a:t>
            </a:r>
            <a:endParaRPr lang="ru-RU" sz="4000" b="1" dirty="0">
              <a:ln>
                <a:solidFill>
                  <a:srgbClr val="FFC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Рисунок 4" descr="be94cd80-f2e8-4e99-8adb-8962b651db98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652120" y="2564904"/>
            <a:ext cx="2448272" cy="24482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идактическая игра «Дорожные знаки»"/>
          <p:cNvPicPr/>
          <p:nvPr/>
        </p:nvPicPr>
        <p:blipFill>
          <a:blip r:embed="rId3" cstate="print"/>
          <a:srcRect l="3710" t="23467" r="73064" b="32558"/>
          <a:stretch>
            <a:fillRect/>
          </a:stretch>
        </p:blipFill>
        <p:spPr bwMode="auto">
          <a:xfrm>
            <a:off x="6804248" y="1700808"/>
            <a:ext cx="1371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Дидактическая игра «Дорожные знаки»"/>
          <p:cNvPicPr/>
          <p:nvPr/>
        </p:nvPicPr>
        <p:blipFill>
          <a:blip r:embed="rId4" cstate="print"/>
          <a:srcRect l="54193" t="28330" r="2097" b="31501"/>
          <a:stretch>
            <a:fillRect/>
          </a:stretch>
        </p:blipFill>
        <p:spPr bwMode="auto">
          <a:xfrm>
            <a:off x="6228184" y="4221088"/>
            <a:ext cx="2509267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Дидактическая игра «Дорожные знаки»"/>
          <p:cNvPicPr/>
          <p:nvPr/>
        </p:nvPicPr>
        <p:blipFill>
          <a:blip r:embed="rId5" cstate="print"/>
          <a:srcRect l="3871" t="24101" r="70161" b="45455"/>
          <a:stretch>
            <a:fillRect/>
          </a:stretch>
        </p:blipFill>
        <p:spPr bwMode="auto">
          <a:xfrm>
            <a:off x="3707904" y="1988840"/>
            <a:ext cx="15335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Дидактическая игра «Дорожные знаки»"/>
          <p:cNvPicPr/>
          <p:nvPr/>
        </p:nvPicPr>
        <p:blipFill>
          <a:blip r:embed="rId3" cstate="print"/>
          <a:srcRect l="48548" t="23467" r="2258" b="31501"/>
          <a:stretch>
            <a:fillRect/>
          </a:stretch>
        </p:blipFill>
        <p:spPr bwMode="auto">
          <a:xfrm>
            <a:off x="3275856" y="4221088"/>
            <a:ext cx="2833117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Дидактическая игра «Дорожные знаки»"/>
          <p:cNvPicPr/>
          <p:nvPr/>
        </p:nvPicPr>
        <p:blipFill>
          <a:blip r:embed="rId4" cstate="print"/>
          <a:srcRect l="2419" t="25793" r="62581" b="28753"/>
          <a:stretch>
            <a:fillRect/>
          </a:stretch>
        </p:blipFill>
        <p:spPr bwMode="auto">
          <a:xfrm>
            <a:off x="899592" y="1844824"/>
            <a:ext cx="17145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Дидактическая игра «Дорожные знаки»"/>
          <p:cNvPicPr/>
          <p:nvPr/>
        </p:nvPicPr>
        <p:blipFill>
          <a:blip r:embed="rId5" cstate="print"/>
          <a:srcRect l="51774" t="24101" r="5323" b="45455"/>
          <a:stretch>
            <a:fillRect/>
          </a:stretch>
        </p:blipFill>
        <p:spPr bwMode="auto">
          <a:xfrm>
            <a:off x="827584" y="4221088"/>
            <a:ext cx="2160240" cy="19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627784" y="548680"/>
            <a:ext cx="4148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Соотнеси картинки.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627784" y="3573016"/>
            <a:ext cx="460851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2"/>
          </p:cNvCxnSpPr>
          <p:nvPr/>
        </p:nvCxnSpPr>
        <p:spPr>
          <a:xfrm flipH="1">
            <a:off x="2267744" y="3360440"/>
            <a:ext cx="2206923" cy="7886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" idx="1"/>
          </p:cNvCxnSpPr>
          <p:nvPr/>
        </p:nvCxnSpPr>
        <p:spPr>
          <a:xfrm flipH="1">
            <a:off x="5220072" y="2691408"/>
            <a:ext cx="1584176" cy="14576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120</Words>
  <Application>Microsoft Office PowerPoint</Application>
  <PresentationFormat>Экран (4:3)</PresentationFormat>
  <Paragraphs>26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Танюшка</dc:creator>
  <cp:lastModifiedBy>норд</cp:lastModifiedBy>
  <cp:revision>15</cp:revision>
  <dcterms:created xsi:type="dcterms:W3CDTF">2015-04-28T11:54:45Z</dcterms:created>
  <dcterms:modified xsi:type="dcterms:W3CDTF">2020-05-10T07:03:37Z</dcterms:modified>
</cp:coreProperties>
</file>