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>
        <p:scale>
          <a:sx n="81" d="100"/>
          <a:sy n="81" d="100"/>
        </p:scale>
        <p:origin x="-96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31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215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499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0774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73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504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74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06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17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085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474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298380-898D-4F9F-BAC9-F46D8BE4C757}" type="datetimeFigureOut">
              <a:rPr lang="ru-RU" smtClean="0"/>
              <a:t>22.05.2020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E6452-AA12-42F4-A963-DA1A3AB8D4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227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3517" cy="6858000"/>
          </a:xfrm>
          <a:prstGeom prst="rect">
            <a:avLst/>
          </a:prstGeom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3403752" y="1057534"/>
            <a:ext cx="5631020" cy="121991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FF0000"/>
                </a:solidFill>
              </a:rPr>
              <a:t>«Весёлая Пчёлка»</a:t>
            </a:r>
            <a:endParaRPr lang="ru-RU" b="1" i="1" dirty="0">
              <a:solidFill>
                <a:srgbClr val="FF0000"/>
              </a:solidFill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99610" y="3107095"/>
            <a:ext cx="3870325" cy="1655762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Автор: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Воспитатель</a:t>
            </a:r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err="1" smtClean="0">
                <a:solidFill>
                  <a:schemeClr val="accent1">
                    <a:lumMod val="75000"/>
                  </a:schemeClr>
                </a:solidFill>
              </a:rPr>
              <a:t>Сёмкина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А.М.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79" r="3689" b="26288"/>
          <a:stretch/>
        </p:blipFill>
        <p:spPr>
          <a:xfrm>
            <a:off x="3403752" y="2277448"/>
            <a:ext cx="4343247" cy="3571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39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478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1300" y="365125"/>
            <a:ext cx="4152900" cy="13255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Вклеиваем каждое крылышко между ребрышками нашей «змейки! (см. фото)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172" y="2130291"/>
            <a:ext cx="2574228" cy="33893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792" y="2130291"/>
            <a:ext cx="2542013" cy="338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789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478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70301" y="466725"/>
            <a:ext cx="4851400" cy="13255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маленьком белом прямоугольнике рисуем простым карандашом овал и вырезаем его.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420" y="1886668"/>
            <a:ext cx="2509180" cy="32441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901" y="1886668"/>
            <a:ext cx="2670099" cy="324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1570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478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05251" y="822325"/>
            <a:ext cx="4381500" cy="13255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1.На вырезанном овале рисуем фломастерами мордочку пчелки.</a:t>
            </a:r>
            <a:br>
              <a:rPr lang="ru-RU" sz="1800" dirty="0" smtClean="0"/>
            </a:br>
            <a:r>
              <a:rPr lang="ru-RU" sz="1800" dirty="0" smtClean="0"/>
              <a:t>2.С изнаночной стороны мажем клеем.</a:t>
            </a:r>
            <a:br>
              <a:rPr lang="ru-RU" sz="1800" dirty="0" smtClean="0"/>
            </a:br>
            <a:r>
              <a:rPr lang="ru-RU" sz="1800" dirty="0" smtClean="0"/>
              <a:t>3.Наклеиваем на пчелку спереди.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440" y="2377321"/>
            <a:ext cx="1984453" cy="303251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45" y="2377321"/>
            <a:ext cx="2274384" cy="303251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981" y="2416542"/>
            <a:ext cx="2222501" cy="303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089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1000" y="553997"/>
            <a:ext cx="5359400" cy="1325563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Наша пчёлка готова!</a:t>
            </a:r>
            <a:endParaRPr lang="ru-RU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1752601"/>
            <a:ext cx="3924299" cy="392677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16800" y="2308373"/>
            <a:ext cx="3403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Так устроена природа:</a:t>
            </a:r>
            <a:br>
              <a:rPr lang="ru-RU" sz="2000" b="1" dirty="0"/>
            </a:br>
            <a:r>
              <a:rPr lang="ru-RU" sz="2000" b="1" dirty="0"/>
              <a:t>Нет без пчел в природе меда,</a:t>
            </a:r>
            <a:br>
              <a:rPr lang="ru-RU" sz="2000" b="1" dirty="0"/>
            </a:br>
            <a:r>
              <a:rPr lang="ru-RU" sz="2000" b="1" dirty="0"/>
              <a:t>Без цветочков нету пчел –</a:t>
            </a:r>
            <a:br>
              <a:rPr lang="ru-RU" sz="2000" b="1" dirty="0"/>
            </a:br>
            <a:r>
              <a:rPr lang="ru-RU" sz="2000" b="1" dirty="0"/>
              <a:t>Это я давно учел!</a:t>
            </a:r>
            <a:br>
              <a:rPr lang="ru-RU" sz="2000" b="1" dirty="0"/>
            </a:br>
            <a:r>
              <a:rPr lang="ru-RU" sz="2000" b="1" dirty="0"/>
              <a:t>Лета ждать уже недолго,</a:t>
            </a:r>
            <a:br>
              <a:rPr lang="ru-RU" sz="2000" b="1" dirty="0"/>
            </a:br>
            <a:r>
              <a:rPr lang="ru-RU" sz="2000" b="1" dirty="0"/>
              <a:t>Прилетай скорее пчелка,</a:t>
            </a:r>
            <a:br>
              <a:rPr lang="ru-RU" sz="2000" b="1" dirty="0"/>
            </a:br>
            <a:r>
              <a:rPr lang="ru-RU" sz="2000" b="1" dirty="0"/>
              <a:t>Дай мне с каждого цветка</a:t>
            </a:r>
            <a:br>
              <a:rPr lang="ru-RU" sz="2000" b="1" dirty="0"/>
            </a:br>
            <a:r>
              <a:rPr lang="ru-RU" sz="2000" b="1" dirty="0"/>
              <a:t>Килограмма два медка.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87536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478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1" y="1254125"/>
            <a:ext cx="5626100" cy="2428875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До скорой встречи!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095" y="1690688"/>
            <a:ext cx="3944790" cy="418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685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478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5800" y="530225"/>
            <a:ext cx="5829300" cy="1325563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Для работы вам понадобятся:</a:t>
            </a:r>
            <a:endParaRPr lang="ru-RU" sz="3200" b="1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762" y="1690688"/>
            <a:ext cx="3403910" cy="4103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35898" y="1690688"/>
            <a:ext cx="26416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1.Две полоски цветной бумаги: чёрная и жёлтая</a:t>
            </a:r>
          </a:p>
          <a:p>
            <a:r>
              <a:rPr lang="ru-RU" dirty="0" smtClean="0"/>
              <a:t>2. два прямоугольника белой бумаги (большой и маленький)</a:t>
            </a:r>
          </a:p>
          <a:p>
            <a:r>
              <a:rPr lang="ru-RU" dirty="0" smtClean="0"/>
              <a:t>3.Ножницы</a:t>
            </a:r>
          </a:p>
          <a:p>
            <a:r>
              <a:rPr lang="ru-RU" dirty="0" smtClean="0"/>
              <a:t>4.Простой карандаш</a:t>
            </a:r>
          </a:p>
          <a:p>
            <a:r>
              <a:rPr lang="ru-RU" dirty="0" smtClean="0"/>
              <a:t>5.Клей</a:t>
            </a:r>
          </a:p>
          <a:p>
            <a:r>
              <a:rPr lang="ru-RU" dirty="0" smtClean="0"/>
              <a:t>6. фломастеры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42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68228" y="522112"/>
            <a:ext cx="3035300" cy="1325563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Итак, начнём!</a:t>
            </a:r>
            <a:endParaRPr lang="ru-RU" sz="32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29" y="1751149"/>
            <a:ext cx="2818471" cy="37579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59959" y="2130291"/>
            <a:ext cx="3757960" cy="299967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2060468"/>
            <a:ext cx="2476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Край чёрной полоски мажем клеем</a:t>
            </a:r>
          </a:p>
          <a:p>
            <a:pPr marL="342900" indent="-342900">
              <a:buAutoNum type="arabicPeriod"/>
            </a:pPr>
            <a:r>
              <a:rPr lang="ru-RU" dirty="0" smtClean="0"/>
              <a:t>Накладываем на него край жёлтой полоски под прямым углом (как на фото) и хорошенько прижимаем пальчиками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10196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478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684" y="352425"/>
            <a:ext cx="3416300" cy="1325563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Далее:</a:t>
            </a:r>
            <a:endParaRPr lang="ru-RU" sz="3200" b="1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931" y="1516566"/>
            <a:ext cx="3253368" cy="353493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228" y="1516566"/>
            <a:ext cx="2937572" cy="3534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7299" y="1854200"/>
            <a:ext cx="226392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Свободный край чёрной полоски поднимаем и сгибаем в противоположную сторону (как на фото)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439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0416" y="4152900"/>
            <a:ext cx="3409654" cy="185647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Затем, проделываем эту операцию поочередно с жёлтой и черной полосками пока они не закончатся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416" y="653508"/>
            <a:ext cx="3319684" cy="349939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2586" y="1724455"/>
            <a:ext cx="3213691" cy="4284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182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0346" y="2470740"/>
            <a:ext cx="2609850" cy="2809875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Последние уголки жёлтой и черной бумаги склеиваем.</a:t>
            </a:r>
            <a:br>
              <a:rPr lang="ru-RU" sz="1800" dirty="0" smtClean="0"/>
            </a:br>
            <a:r>
              <a:rPr lang="ru-RU" sz="1800" dirty="0" smtClean="0"/>
              <a:t>У вас должна получиться вот такая жёлто-чёрная змейка – это тело нашей пчёлки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757" y="555625"/>
            <a:ext cx="3261537" cy="30533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299" y="1144588"/>
            <a:ext cx="3277486" cy="4369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75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478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08202" y="669925"/>
            <a:ext cx="6638998" cy="1325563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Большой прямоугольник белой бумаги сгибаем пополам, чтобы получилась «книжка» (см. фото)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02" y="2273300"/>
            <a:ext cx="2671430" cy="315219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927" y="2273300"/>
            <a:ext cx="2339162" cy="315219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384" y="2278881"/>
            <a:ext cx="2355776" cy="3141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5500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478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22600" y="635000"/>
            <a:ext cx="6578600" cy="13589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На верхней стороне листа рисуем фигуру </a:t>
            </a:r>
            <a:r>
              <a:rPr lang="ru-RU" sz="1800" dirty="0" smtClean="0"/>
              <a:t>,похожую </a:t>
            </a:r>
            <a:r>
              <a:rPr lang="ru-RU" sz="1800" dirty="0" smtClean="0"/>
              <a:t>на шарик, и вырезаем данную фигуру, держа бумагу сложенной вдвое, «книжечкой»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827" y="2255985"/>
            <a:ext cx="2288658" cy="33817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003" y="2255985"/>
            <a:ext cx="2536308" cy="33817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2996" y="2249488"/>
            <a:ext cx="2681176" cy="3388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9305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4478"/>
            <a:ext cx="12192000" cy="692507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85954" y="619125"/>
            <a:ext cx="4176971" cy="1516247"/>
          </a:xfrm>
        </p:spPr>
        <p:txBody>
          <a:bodyPr>
            <a:normAutofit/>
          </a:bodyPr>
          <a:lstStyle/>
          <a:p>
            <a:r>
              <a:rPr lang="ru-RU" sz="1800" dirty="0" smtClean="0"/>
              <a:t>У вас должно получиться два крылышка для пчёлки.</a:t>
            </a:r>
            <a:br>
              <a:rPr lang="ru-RU" sz="1800" dirty="0" smtClean="0"/>
            </a:br>
            <a:r>
              <a:rPr lang="ru-RU" sz="1800" dirty="0" smtClean="0"/>
              <a:t>Нижний край у каждого крылышка намазываем клеем.</a:t>
            </a:r>
            <a:endParaRPr lang="ru-RU" sz="1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128" y="2320975"/>
            <a:ext cx="2602172" cy="315491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283" y="2320975"/>
            <a:ext cx="2855285" cy="315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50738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206</Words>
  <Application>Microsoft Office PowerPoint</Application>
  <PresentationFormat>Произвольный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«Весёлая Пчёлка»</vt:lpstr>
      <vt:lpstr>Для работы вам понадобятся:</vt:lpstr>
      <vt:lpstr>Итак, начнём!</vt:lpstr>
      <vt:lpstr>Далее:</vt:lpstr>
      <vt:lpstr>Затем, проделываем эту операцию поочередно с жёлтой и черной полосками пока они не закончатся</vt:lpstr>
      <vt:lpstr>Последние уголки жёлтой и черной бумаги склеиваем. У вас должна получиться вот такая жёлто-чёрная змейка – это тело нашей пчёлки</vt:lpstr>
      <vt:lpstr>Большой прямоугольник белой бумаги сгибаем пополам, чтобы получилась «книжка» (см. фото)</vt:lpstr>
      <vt:lpstr>На верхней стороне листа рисуем фигуру ,похожую на шарик, и вырезаем данную фигуру, держа бумагу сложенной вдвое, «книжечкой»</vt:lpstr>
      <vt:lpstr>У вас должно получиться два крылышка для пчёлки. Нижний край у каждого крылышка намазываем клеем.</vt:lpstr>
      <vt:lpstr>Вклеиваем каждое крылышко между ребрышками нашей «змейки! (см. фото)</vt:lpstr>
      <vt:lpstr>На маленьком белом прямоугольнике рисуем простым карандашом овал и вырезаем его.</vt:lpstr>
      <vt:lpstr>1.На вырезанном овале рисуем фломастерами мордочку пчелки. 2.С изнаночной стороны мажем клеем. 3.Наклеиваем на пчелку спереди.</vt:lpstr>
      <vt:lpstr>Наша пчёлка готова!</vt:lpstr>
      <vt:lpstr>До скорой встречи!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«Весёлая Пчёлка»</dc:title>
  <dc:creator>костя</dc:creator>
  <cp:lastModifiedBy>RePack by Diakov</cp:lastModifiedBy>
  <cp:revision>8</cp:revision>
  <dcterms:created xsi:type="dcterms:W3CDTF">2020-05-21T11:45:30Z</dcterms:created>
  <dcterms:modified xsi:type="dcterms:W3CDTF">2020-05-22T05:16:57Z</dcterms:modified>
</cp:coreProperties>
</file>