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5" r:id="rId1"/>
  </p:sldMasterIdLst>
  <p:sldIdLst>
    <p:sldId id="256" r:id="rId2"/>
    <p:sldId id="257" r:id="rId3"/>
    <p:sldId id="263" r:id="rId4"/>
    <p:sldId id="271" r:id="rId5"/>
    <p:sldId id="265" r:id="rId6"/>
    <p:sldId id="270" r:id="rId7"/>
    <p:sldId id="264" r:id="rId8"/>
    <p:sldId id="266" r:id="rId9"/>
    <p:sldId id="273" r:id="rId10"/>
    <p:sldId id="272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00"/>
    <a:srgbClr val="CC0099"/>
    <a:srgbClr val="F0F381"/>
    <a:srgbClr val="9A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170" autoAdjust="0"/>
    <p:restoredTop sz="94656" autoAdjust="0"/>
  </p:normalViewPr>
  <p:slideViewPr>
    <p:cSldViewPr>
      <p:cViewPr varScale="1">
        <p:scale>
          <a:sx n="51" d="100"/>
          <a:sy n="51" d="100"/>
        </p:scale>
        <p:origin x="-121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D4EDA-363A-4EF0-8329-2FF618FACB7A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7F9D6-0D8B-41AE-9666-CD212DA8D6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1496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D4EDA-363A-4EF0-8329-2FF618FACB7A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7F9D6-0D8B-41AE-9666-CD212DA8D6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0249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D4EDA-363A-4EF0-8329-2FF618FACB7A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7F9D6-0D8B-41AE-9666-CD212DA8D6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8345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D4EDA-363A-4EF0-8329-2FF618FACB7A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7F9D6-0D8B-41AE-9666-CD212DA8D6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9318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D4EDA-363A-4EF0-8329-2FF618FACB7A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7F9D6-0D8B-41AE-9666-CD212DA8D6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7648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D4EDA-363A-4EF0-8329-2FF618FACB7A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7F9D6-0D8B-41AE-9666-CD212DA8D6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6565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D4EDA-363A-4EF0-8329-2FF618FACB7A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7F9D6-0D8B-41AE-9666-CD212DA8D6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0669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D4EDA-363A-4EF0-8329-2FF618FACB7A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7F9D6-0D8B-41AE-9666-CD212DA8D6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0645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D4EDA-363A-4EF0-8329-2FF618FACB7A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7F9D6-0D8B-41AE-9666-CD212DA8D6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8520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D4EDA-363A-4EF0-8329-2FF618FACB7A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7F9D6-0D8B-41AE-9666-CD212DA8D6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5059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D4EDA-363A-4EF0-8329-2FF618FACB7A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7F9D6-0D8B-41AE-9666-CD212DA8D6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8723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4D4EDA-363A-4EF0-8329-2FF618FACB7A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7F9D6-0D8B-41AE-9666-CD212DA8D6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4847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10.jpeg"/><Relationship Id="rId7" Type="http://schemas.openxmlformats.org/officeDocument/2006/relationships/slide" Target="slide1.xml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9.png"/><Relationship Id="rId5" Type="http://schemas.microsoft.com/office/2007/relationships/media" Target="../media/media2.mp3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image" Target="../media/image21.jpeg"/><Relationship Id="rId7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5" Type="http://schemas.openxmlformats.org/officeDocument/2006/relationships/image" Target="../media/image22.gif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7.jpeg"/><Relationship Id="rId7" Type="http://schemas.openxmlformats.org/officeDocument/2006/relationships/slide" Target="slide14.xml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9.png"/><Relationship Id="rId5" Type="http://schemas.microsoft.com/office/2007/relationships/media" Target="../media/media1.mp3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8.png"/><Relationship Id="rId7" Type="http://schemas.openxmlformats.org/officeDocument/2006/relationships/slide" Target="slide1.xml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9.png"/><Relationship Id="rId5" Type="http://schemas.microsoft.com/office/2007/relationships/media" Target="../media/media2.mp3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slide" Target="slide16.xml"/><Relationship Id="rId7" Type="http://schemas.openxmlformats.org/officeDocument/2006/relationships/image" Target="../media/image2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gif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8.png"/><Relationship Id="rId7" Type="http://schemas.openxmlformats.org/officeDocument/2006/relationships/slide" Target="slide17.xml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9.png"/><Relationship Id="rId5" Type="http://schemas.microsoft.com/office/2007/relationships/media" Target="../media/media1.mp3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image" Target="../media/image8.png"/><Relationship Id="rId7" Type="http://schemas.openxmlformats.org/officeDocument/2006/relationships/slide" Target="slide1.xml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9.png"/><Relationship Id="rId5" Type="http://schemas.microsoft.com/office/2007/relationships/media" Target="../media/media2.mp3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9.jpeg"/><Relationship Id="rId7" Type="http://schemas.openxmlformats.org/officeDocument/2006/relationships/slide" Target="slide18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slide" Target="slide1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7.jpeg"/><Relationship Id="rId7" Type="http://schemas.openxmlformats.org/officeDocument/2006/relationships/slide" Target="slide20.xml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9.png"/><Relationship Id="rId5" Type="http://schemas.microsoft.com/office/2007/relationships/media" Target="../media/media1.mp3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image" Target="../media/image10.jpeg"/><Relationship Id="rId7" Type="http://schemas.openxmlformats.org/officeDocument/2006/relationships/slide" Target="slide1.xml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9.png"/><Relationship Id="rId5" Type="http://schemas.microsoft.com/office/2007/relationships/media" Target="../media/media2.mp3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4.png"/><Relationship Id="rId7" Type="http://schemas.openxmlformats.org/officeDocument/2006/relationships/slide" Target="slide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Relationship Id="rId9" Type="http://schemas.openxmlformats.org/officeDocument/2006/relationships/slide" Target="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7.jpeg"/><Relationship Id="rId7" Type="http://schemas.openxmlformats.org/officeDocument/2006/relationships/slide" Target="slide5.xml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9.png"/><Relationship Id="rId5" Type="http://schemas.microsoft.com/office/2007/relationships/media" Target="../media/media1.mp3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0.jpeg"/><Relationship Id="rId7" Type="http://schemas.openxmlformats.org/officeDocument/2006/relationships/slide" Target="slide1.xml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9.png"/><Relationship Id="rId5" Type="http://schemas.microsoft.com/office/2007/relationships/media" Target="../media/media2.mp3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6.xml"/><Relationship Id="rId7" Type="http://schemas.openxmlformats.org/officeDocument/2006/relationships/image" Target="../media/image13.gif"/><Relationship Id="rId12" Type="http://schemas.openxmlformats.org/officeDocument/2006/relationships/slide" Target="slide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16.jpeg"/><Relationship Id="rId5" Type="http://schemas.openxmlformats.org/officeDocument/2006/relationships/image" Target="../media/image12.png"/><Relationship Id="rId10" Type="http://schemas.openxmlformats.org/officeDocument/2006/relationships/image" Target="../media/image15.jpeg"/><Relationship Id="rId4" Type="http://schemas.openxmlformats.org/officeDocument/2006/relationships/image" Target="../media/image11.jpe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7.jpeg"/><Relationship Id="rId7" Type="http://schemas.openxmlformats.org/officeDocument/2006/relationships/slide" Target="slide8.xml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9.png"/><Relationship Id="rId5" Type="http://schemas.microsoft.com/office/2007/relationships/media" Target="../media/media1.mp3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10.jpeg"/><Relationship Id="rId7" Type="http://schemas.openxmlformats.org/officeDocument/2006/relationships/slide" Target="slide1.xml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9.png"/><Relationship Id="rId5" Type="http://schemas.microsoft.com/office/2007/relationships/media" Target="../media/media2.mp3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2.png"/><Relationship Id="rId7" Type="http://schemas.openxmlformats.org/officeDocument/2006/relationships/image" Target="../media/image1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openxmlformats.org/officeDocument/2006/relationships/slide" Target="slide1.xml"/><Relationship Id="rId5" Type="http://schemas.openxmlformats.org/officeDocument/2006/relationships/image" Target="../media/image17.jpeg"/><Relationship Id="rId10" Type="http://schemas.openxmlformats.org/officeDocument/2006/relationships/image" Target="../media/image20.jpeg"/><Relationship Id="rId4" Type="http://schemas.microsoft.com/office/2007/relationships/hdphoto" Target="../media/hdphoto1.wdp"/><Relationship Id="rId9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7.jpeg"/><Relationship Id="rId7" Type="http://schemas.openxmlformats.org/officeDocument/2006/relationships/slide" Target="slide11.xml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9.png"/><Relationship Id="rId5" Type="http://schemas.microsoft.com/office/2007/relationships/media" Target="../media/media1.mp3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img2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5896" y="357166"/>
            <a:ext cx="5508104" cy="55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323528" y="-10614"/>
            <a:ext cx="4177034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АЗБУКА</a:t>
            </a:r>
            <a:endParaRPr lang="ru-RU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528" y="1117808"/>
            <a:ext cx="6768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дорожного движения</a:t>
            </a:r>
            <a:endParaRPr lang="ru-RU" sz="4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034" y="1930441"/>
            <a:ext cx="35719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800" dirty="0" smtClean="0">
              <a:ln w="0"/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5400" dirty="0" smtClean="0">
                <a:ln w="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МАЛЫШ</a:t>
            </a:r>
            <a:r>
              <a:rPr lang="ru-RU" sz="4000" dirty="0" smtClean="0">
                <a:ln w="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000" b="1" dirty="0" smtClean="0">
                <a:ln w="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000" b="1" dirty="0" smtClean="0">
                <a:ln w="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городе</a:t>
            </a:r>
            <a:endParaRPr lang="ru-RU" sz="4000" b="1" dirty="0">
              <a:ln w="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14480" y="1785926"/>
            <a:ext cx="936104" cy="461665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  <a:endParaRPr lang="ru-RU" sz="2400" b="1" spc="50" dirty="0">
              <a:ln w="1143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0" y="-27384"/>
            <a:ext cx="9144000" cy="6931102"/>
            <a:chOff x="0" y="-27384"/>
            <a:chExt cx="9144000" cy="6931102"/>
          </a:xfrm>
          <a:solidFill>
            <a:schemeClr val="accent4">
              <a:lumMod val="20000"/>
              <a:lumOff val="80000"/>
            </a:schemeClr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22" name="Прямоугольник 21"/>
            <p:cNvSpPr/>
            <p:nvPr/>
          </p:nvSpPr>
          <p:spPr>
            <a:xfrm>
              <a:off x="8964488" y="0"/>
              <a:ext cx="179512" cy="68580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0"/>
              <a:ext cx="179512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 flipV="1">
              <a:off x="0" y="6741368"/>
              <a:ext cx="9144000" cy="1623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0" y="-27384"/>
              <a:ext cx="9144000" cy="14401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159732" y="5986117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Интерактивная игра - тренажер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19278" y="-61645"/>
            <a:ext cx="9263278" cy="70723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763688" y="1052736"/>
            <a:ext cx="7236297" cy="564784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08520" y="-171400"/>
            <a:ext cx="9388654" cy="716342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436387" y="476672"/>
            <a:ext cx="2592288" cy="178510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11000" b="1" dirty="0" smtClean="0">
                <a:ln/>
                <a:solidFill>
                  <a:schemeClr val="accent3"/>
                </a:solidFill>
              </a:rPr>
              <a:t>ОЙ!</a:t>
            </a:r>
            <a:endParaRPr lang="ru-RU" sz="110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21" name="Nepravilnyj_otvet_-_Bez_nazvaniya_(iPlayer.fm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>
                  <p14:trim st="100" end="9827.343699999999"/>
                </p14:media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272973" y="5931900"/>
            <a:ext cx="609600" cy="609600"/>
          </a:xfrm>
          <a:prstGeom prst="rect">
            <a:avLst/>
          </a:prstGeom>
        </p:spPr>
      </p:pic>
      <p:sp>
        <p:nvSpPr>
          <p:cNvPr id="22" name="Управляющая кнопка: домой 21">
            <a:hlinkClick r:id="rId7" action="ppaction://hlinksldjump" highlightClick="1"/>
          </p:cNvPr>
          <p:cNvSpPr/>
          <p:nvPr/>
        </p:nvSpPr>
        <p:spPr>
          <a:xfrm>
            <a:off x="395536" y="6021288"/>
            <a:ext cx="504056" cy="471504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лево 23">
            <a:hlinkClick r:id="rId8" action="ppaction://hlinksldjump"/>
          </p:cNvPr>
          <p:cNvSpPr/>
          <p:nvPr/>
        </p:nvSpPr>
        <p:spPr>
          <a:xfrm>
            <a:off x="1043608" y="6132752"/>
            <a:ext cx="60266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3950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64126" y="-171400"/>
            <a:ext cx="9388654" cy="71634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195736" y="332656"/>
            <a:ext cx="5312549" cy="3831676"/>
          </a:xfrm>
          <a:prstGeom prst="rect">
            <a:avLst/>
          </a:prstGeom>
        </p:spPr>
      </p:pic>
      <p:pic>
        <p:nvPicPr>
          <p:cNvPr id="6" name="Рисунок 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187624" y="4437112"/>
            <a:ext cx="1993404" cy="1993404"/>
          </a:xfrm>
          <a:prstGeom prst="rect">
            <a:avLst/>
          </a:prstGeom>
        </p:spPr>
      </p:pic>
      <p:pic>
        <p:nvPicPr>
          <p:cNvPr id="7" name="Рисунок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491880" y="4412095"/>
            <a:ext cx="2666667" cy="2057143"/>
          </a:xfrm>
          <a:prstGeom prst="rect">
            <a:avLst/>
          </a:prstGeom>
        </p:spPr>
      </p:pic>
      <p:pic>
        <p:nvPicPr>
          <p:cNvPr id="8" name="Рисунок 7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372200" y="4406888"/>
            <a:ext cx="1993404" cy="199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032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180720" y="44624"/>
            <a:ext cx="6847664" cy="684766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80528" y="-271133"/>
            <a:ext cx="9388654" cy="7163421"/>
          </a:xfrm>
          <a:prstGeom prst="rect">
            <a:avLst/>
          </a:prstGeom>
        </p:spPr>
      </p:pic>
      <p:pic>
        <p:nvPicPr>
          <p:cNvPr id="3" name="zvuk_-_aplodismenty_(xMusic.me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7970183" y="5586941"/>
            <a:ext cx="609600" cy="609600"/>
          </a:xfrm>
          <a:prstGeom prst="rect">
            <a:avLst/>
          </a:prstGeom>
        </p:spPr>
      </p:pic>
      <p:sp>
        <p:nvSpPr>
          <p:cNvPr id="4" name="Стрелка вправо 3">
            <a:hlinkClick r:id="rId7" action="ppaction://hlinksldjump"/>
          </p:cNvPr>
          <p:cNvSpPr/>
          <p:nvPr/>
        </p:nvSpPr>
        <p:spPr>
          <a:xfrm>
            <a:off x="913399" y="6014330"/>
            <a:ext cx="558196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rId8" action="ppaction://hlinksldjump" highlightClick="1"/>
          </p:cNvPr>
          <p:cNvSpPr/>
          <p:nvPr/>
        </p:nvSpPr>
        <p:spPr>
          <a:xfrm>
            <a:off x="337335" y="5902866"/>
            <a:ext cx="504056" cy="471504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2631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22327" y="-152711"/>
            <a:ext cx="9388654" cy="71634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763688" y="1052736"/>
            <a:ext cx="7236297" cy="5647842"/>
          </a:xfrm>
          <a:prstGeom prst="rect">
            <a:avLst/>
          </a:prstGeom>
        </p:spPr>
      </p:pic>
      <p:pic>
        <p:nvPicPr>
          <p:cNvPr id="3" name="Nepravilnyj_otvet_-_Bez_nazvaniya_(iPlayer.fm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>
                  <p14:trim st="100" end="9827.343699999999"/>
                </p14:media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272973" y="5931900"/>
            <a:ext cx="609600" cy="609600"/>
          </a:xfrm>
          <a:prstGeom prst="rect">
            <a:avLst/>
          </a:prstGeom>
        </p:spPr>
      </p:pic>
      <p:sp>
        <p:nvSpPr>
          <p:cNvPr id="5" name="Управляющая кнопка: домой 4">
            <a:hlinkClick r:id="rId7" action="ppaction://hlinksldjump" highlightClick="1"/>
          </p:cNvPr>
          <p:cNvSpPr/>
          <p:nvPr/>
        </p:nvSpPr>
        <p:spPr>
          <a:xfrm>
            <a:off x="395536" y="6021288"/>
            <a:ext cx="504056" cy="471504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лево 5">
            <a:hlinkClick r:id="rId8" action="ppaction://hlinksldjump"/>
          </p:cNvPr>
          <p:cNvSpPr/>
          <p:nvPr/>
        </p:nvSpPr>
        <p:spPr>
          <a:xfrm>
            <a:off x="1043608" y="6132752"/>
            <a:ext cx="60266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436387" y="476672"/>
            <a:ext cx="2592288" cy="178510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11000" b="1" dirty="0" smtClean="0">
                <a:ln/>
                <a:solidFill>
                  <a:schemeClr val="accent3"/>
                </a:solidFill>
              </a:rPr>
              <a:t>ОЙ!</a:t>
            </a:r>
            <a:endParaRPr lang="ru-RU" sz="110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3887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86836" y="-152712"/>
            <a:ext cx="9388654" cy="7163421"/>
          </a:xfrm>
          <a:prstGeom prst="rect">
            <a:avLst/>
          </a:prstGeom>
        </p:spPr>
      </p:pic>
      <p:pic>
        <p:nvPicPr>
          <p:cNvPr id="2" name="Рисунок 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532950" y="332654"/>
            <a:ext cx="1344150" cy="20162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532950" y="2492896"/>
            <a:ext cx="1404156" cy="1872208"/>
          </a:xfrm>
          <a:prstGeom prst="rect">
            <a:avLst/>
          </a:prstGeom>
        </p:spPr>
      </p:pic>
      <p:pic>
        <p:nvPicPr>
          <p:cNvPr id="4" name="Рисунок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565868" y="4509122"/>
            <a:ext cx="1382934" cy="20882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09512" y="1214753"/>
            <a:ext cx="5904656" cy="442849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</p:pic>
      <p:sp>
        <p:nvSpPr>
          <p:cNvPr id="7" name="TextBox 6">
            <a:hlinkClick r:id="rId8" action="ppaction://hlinksldjump"/>
          </p:cNvPr>
          <p:cNvSpPr txBox="1"/>
          <p:nvPr/>
        </p:nvSpPr>
        <p:spPr>
          <a:xfrm>
            <a:off x="6516216" y="2204864"/>
            <a:ext cx="230425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dirty="0" smtClean="0">
                <a:solidFill>
                  <a:srgbClr val="FF0000"/>
                </a:solidFill>
              </a:rPr>
              <a:t>?</a:t>
            </a:r>
            <a:endParaRPr lang="ru-RU" sz="15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86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22327" y="-152711"/>
            <a:ext cx="9388654" cy="71634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180720" y="44624"/>
            <a:ext cx="6847664" cy="6847664"/>
          </a:xfrm>
          <a:prstGeom prst="rect">
            <a:avLst/>
          </a:prstGeom>
        </p:spPr>
      </p:pic>
      <p:pic>
        <p:nvPicPr>
          <p:cNvPr id="4" name="zvuk_-_aplodismenty_(xMusic.me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7970183" y="5586941"/>
            <a:ext cx="609600" cy="609600"/>
          </a:xfrm>
          <a:prstGeom prst="rect">
            <a:avLst/>
          </a:prstGeom>
        </p:spPr>
      </p:pic>
      <p:sp>
        <p:nvSpPr>
          <p:cNvPr id="5" name="Стрелка вправо 4">
            <a:hlinkClick r:id="rId7" action="ppaction://hlinksldjump"/>
          </p:cNvPr>
          <p:cNvSpPr/>
          <p:nvPr/>
        </p:nvSpPr>
        <p:spPr>
          <a:xfrm>
            <a:off x="913399" y="6014330"/>
            <a:ext cx="558196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rId8" action="ppaction://hlinksldjump" highlightClick="1"/>
          </p:cNvPr>
          <p:cNvSpPr/>
          <p:nvPr/>
        </p:nvSpPr>
        <p:spPr>
          <a:xfrm>
            <a:off x="337335" y="5902866"/>
            <a:ext cx="504056" cy="471504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1265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22327" y="-152711"/>
            <a:ext cx="9388654" cy="71634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763688" y="1052736"/>
            <a:ext cx="7236297" cy="5647842"/>
          </a:xfrm>
          <a:prstGeom prst="rect">
            <a:avLst/>
          </a:prstGeom>
        </p:spPr>
      </p:pic>
      <p:pic>
        <p:nvPicPr>
          <p:cNvPr id="4" name="Nepravilnyj_otvet_-_Bez_nazvaniya_(iPlayer.fm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>
                  <p14:trim st="100" end="9827.343699999999"/>
                </p14:media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272973" y="5931900"/>
            <a:ext cx="609600" cy="609600"/>
          </a:xfrm>
          <a:prstGeom prst="rect">
            <a:avLst/>
          </a:prstGeom>
        </p:spPr>
      </p:pic>
      <p:sp>
        <p:nvSpPr>
          <p:cNvPr id="5" name="Управляющая кнопка: домой 4">
            <a:hlinkClick r:id="rId7" action="ppaction://hlinksldjump" highlightClick="1"/>
          </p:cNvPr>
          <p:cNvSpPr/>
          <p:nvPr/>
        </p:nvSpPr>
        <p:spPr>
          <a:xfrm>
            <a:off x="395536" y="6021288"/>
            <a:ext cx="504056" cy="471504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лево 5">
            <a:hlinkClick r:id="rId8" action="ppaction://hlinksldjump"/>
          </p:cNvPr>
          <p:cNvSpPr/>
          <p:nvPr/>
        </p:nvSpPr>
        <p:spPr>
          <a:xfrm>
            <a:off x="1043608" y="6132752"/>
            <a:ext cx="60266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436387" y="476672"/>
            <a:ext cx="2592288" cy="178510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11000" b="1" dirty="0" smtClean="0">
                <a:ln/>
                <a:solidFill>
                  <a:schemeClr val="accent3"/>
                </a:solidFill>
              </a:rPr>
              <a:t>ОЙ!</a:t>
            </a:r>
            <a:endParaRPr lang="ru-RU" sz="110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2774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86836" y="-152712"/>
            <a:ext cx="9388654" cy="716342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555776" y="307602"/>
            <a:ext cx="5809828" cy="3810000"/>
          </a:xfrm>
          <a:prstGeom prst="rect">
            <a:avLst/>
          </a:prstGeom>
        </p:spPr>
      </p:pic>
      <p:sp>
        <p:nvSpPr>
          <p:cNvPr id="4" name="Умножение 3"/>
          <p:cNvSpPr/>
          <p:nvPr/>
        </p:nvSpPr>
        <p:spPr>
          <a:xfrm>
            <a:off x="-261302" y="-164477"/>
            <a:ext cx="6120680" cy="4824536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732240" y="4577916"/>
            <a:ext cx="2091555" cy="1841283"/>
          </a:xfrm>
          <a:prstGeom prst="rect">
            <a:avLst/>
          </a:prstGeom>
        </p:spPr>
      </p:pic>
      <p:pic>
        <p:nvPicPr>
          <p:cNvPr id="6" name="Рисунок 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139952" y="4509120"/>
            <a:ext cx="1883221" cy="1880083"/>
          </a:xfrm>
          <a:prstGeom prst="rect">
            <a:avLst/>
          </a:prstGeom>
        </p:spPr>
      </p:pic>
      <p:pic>
        <p:nvPicPr>
          <p:cNvPr id="7" name="Рисунок 6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271439" y="4465852"/>
            <a:ext cx="2065412" cy="2065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934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180720" y="44624"/>
            <a:ext cx="6847664" cy="684766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22327" y="-152711"/>
            <a:ext cx="9388654" cy="7163421"/>
          </a:xfrm>
          <a:prstGeom prst="rect">
            <a:avLst/>
          </a:prstGeom>
        </p:spPr>
      </p:pic>
      <p:pic>
        <p:nvPicPr>
          <p:cNvPr id="4" name="zvuk_-_aplodismenty_(xMusic.me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7970183" y="5586941"/>
            <a:ext cx="609600" cy="609600"/>
          </a:xfrm>
          <a:prstGeom prst="rect">
            <a:avLst/>
          </a:prstGeom>
        </p:spPr>
      </p:pic>
      <p:sp>
        <p:nvSpPr>
          <p:cNvPr id="5" name="Стрелка вправо 4">
            <a:hlinkClick r:id="rId7" action="ppaction://hlinksldjump"/>
          </p:cNvPr>
          <p:cNvSpPr/>
          <p:nvPr/>
        </p:nvSpPr>
        <p:spPr>
          <a:xfrm>
            <a:off x="913399" y="6014330"/>
            <a:ext cx="558196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rId8" action="ppaction://hlinksldjump" highlightClick="1"/>
          </p:cNvPr>
          <p:cNvSpPr/>
          <p:nvPr/>
        </p:nvSpPr>
        <p:spPr>
          <a:xfrm>
            <a:off x="337335" y="5902866"/>
            <a:ext cx="504056" cy="471504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4932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763688" y="1052736"/>
            <a:ext cx="7236297" cy="564784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22327" y="-152711"/>
            <a:ext cx="9388654" cy="7163421"/>
          </a:xfrm>
          <a:prstGeom prst="rect">
            <a:avLst/>
          </a:prstGeom>
        </p:spPr>
      </p:pic>
      <p:pic>
        <p:nvPicPr>
          <p:cNvPr id="4" name="Nepravilnyj_otvet_-_Bez_nazvaniya_(iPlayer.fm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>
                  <p14:trim st="100" end="9827.343699999999"/>
                </p14:media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272973" y="5931900"/>
            <a:ext cx="609600" cy="609600"/>
          </a:xfrm>
          <a:prstGeom prst="rect">
            <a:avLst/>
          </a:prstGeom>
        </p:spPr>
      </p:pic>
      <p:sp>
        <p:nvSpPr>
          <p:cNvPr id="5" name="Управляющая кнопка: домой 4">
            <a:hlinkClick r:id="rId7" action="ppaction://hlinksldjump" highlightClick="1"/>
          </p:cNvPr>
          <p:cNvSpPr/>
          <p:nvPr/>
        </p:nvSpPr>
        <p:spPr>
          <a:xfrm>
            <a:off x="395536" y="6021288"/>
            <a:ext cx="504056" cy="471504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лево 5">
            <a:hlinkClick r:id="rId8" action="ppaction://hlinksldjump"/>
          </p:cNvPr>
          <p:cNvSpPr/>
          <p:nvPr/>
        </p:nvSpPr>
        <p:spPr>
          <a:xfrm>
            <a:off x="1043608" y="6132752"/>
            <a:ext cx="60266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436387" y="476672"/>
            <a:ext cx="2592288" cy="178510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11000" b="1" dirty="0" smtClean="0">
                <a:ln/>
                <a:solidFill>
                  <a:schemeClr val="accent3"/>
                </a:solidFill>
              </a:rPr>
              <a:t>ОЙ!</a:t>
            </a:r>
            <a:endParaRPr lang="ru-RU" sz="110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4554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58029" y="-171400"/>
            <a:ext cx="9382557" cy="71634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468560" y="-18690"/>
            <a:ext cx="3713413" cy="6876690"/>
          </a:xfrm>
          <a:prstGeom prst="rect">
            <a:avLst/>
          </a:prstGeom>
          <a:effectLst>
            <a:outerShdw blurRad="190500" dist="50800" dir="5400000" algn="ctr" rotWithShape="0">
              <a:srgbClr val="000000">
                <a:alpha val="0"/>
              </a:srgbClr>
            </a:outerShdw>
          </a:effectLst>
        </p:spPr>
      </p:pic>
      <p:grpSp>
        <p:nvGrpSpPr>
          <p:cNvPr id="17" name="Группа 16"/>
          <p:cNvGrpSpPr/>
          <p:nvPr/>
        </p:nvGrpSpPr>
        <p:grpSpPr>
          <a:xfrm>
            <a:off x="3909118" y="313280"/>
            <a:ext cx="1454970" cy="6012000"/>
            <a:chOff x="3909118" y="313280"/>
            <a:chExt cx="1454970" cy="6012000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 flipH="1">
              <a:off x="4644008" y="313280"/>
              <a:ext cx="0" cy="6012000"/>
            </a:xfrm>
            <a:prstGeom prst="line">
              <a:avLst/>
            </a:prstGeom>
            <a:ln w="762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" name="Блок-схема: узел 3"/>
            <p:cNvSpPr/>
            <p:nvPr/>
          </p:nvSpPr>
          <p:spPr>
            <a:xfrm>
              <a:off x="3923928" y="484432"/>
              <a:ext cx="1440160" cy="1440160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3909118" y="2009114"/>
              <a:ext cx="1410541" cy="1410541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3909118" y="3504177"/>
              <a:ext cx="1440160" cy="1440160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4283968" y="1931348"/>
              <a:ext cx="103569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600" dirty="0" smtClean="0"/>
                <a:t>?</a:t>
              </a:r>
              <a:endParaRPr lang="ru-RU" sz="9600" dirty="0"/>
            </a:p>
          </p:txBody>
        </p:sp>
      </p:grpSp>
      <p:sp>
        <p:nvSpPr>
          <p:cNvPr id="18" name="Прямоугольник 17">
            <a:hlinkClick r:id="rId7" action="ppaction://hlinksldjump"/>
          </p:cNvPr>
          <p:cNvSpPr/>
          <p:nvPr/>
        </p:nvSpPr>
        <p:spPr>
          <a:xfrm>
            <a:off x="7380312" y="2420888"/>
            <a:ext cx="1224136" cy="10801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>
            <a:hlinkClick r:id="rId8" action="ppaction://hlinksldjump"/>
          </p:cNvPr>
          <p:cNvSpPr/>
          <p:nvPr/>
        </p:nvSpPr>
        <p:spPr>
          <a:xfrm>
            <a:off x="7367681" y="3718375"/>
            <a:ext cx="1224136" cy="10801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hlinkClick r:id="rId7" action="ppaction://hlinksldjump"/>
          </p:cNvPr>
          <p:cNvSpPr/>
          <p:nvPr/>
        </p:nvSpPr>
        <p:spPr>
          <a:xfrm>
            <a:off x="7380312" y="5015863"/>
            <a:ext cx="1224136" cy="1080120"/>
          </a:xfrm>
          <a:prstGeom prst="rect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Управляющая кнопка: домой 52">
            <a:hlinkClick r:id="rId9" action="ppaction://hlinksldjump" highlightClick="1"/>
          </p:cNvPr>
          <p:cNvSpPr/>
          <p:nvPr/>
        </p:nvSpPr>
        <p:spPr>
          <a:xfrm>
            <a:off x="8136260" y="248680"/>
            <a:ext cx="504056" cy="471504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259632" y="84262"/>
            <a:ext cx="6773738" cy="67737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08520" y="-171400"/>
            <a:ext cx="9388654" cy="7163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129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180720" y="44624"/>
            <a:ext cx="6847664" cy="6847664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2483768" y="56612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r>
              <a:rPr lang="ru-RU" dirty="0"/>
              <a:t> 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22327" y="-152711"/>
            <a:ext cx="9388654" cy="7163421"/>
          </a:xfrm>
          <a:prstGeom prst="rect">
            <a:avLst/>
          </a:prstGeom>
        </p:spPr>
      </p:pic>
      <p:pic>
        <p:nvPicPr>
          <p:cNvPr id="23" name="zvuk_-_aplodismenty_(xMusic.me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028384" y="5705363"/>
            <a:ext cx="609600" cy="609600"/>
          </a:xfrm>
          <a:prstGeom prst="rect">
            <a:avLst/>
          </a:prstGeom>
        </p:spPr>
      </p:pic>
      <p:sp>
        <p:nvSpPr>
          <p:cNvPr id="24" name="Стрелка вправо 23">
            <a:hlinkClick r:id="rId7" action="ppaction://hlinksldjump"/>
          </p:cNvPr>
          <p:cNvSpPr/>
          <p:nvPr/>
        </p:nvSpPr>
        <p:spPr>
          <a:xfrm>
            <a:off x="971600" y="6132752"/>
            <a:ext cx="558196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Управляющая кнопка: домой 27">
            <a:hlinkClick r:id="rId8" action="ppaction://hlinksldjump" highlightClick="1"/>
          </p:cNvPr>
          <p:cNvSpPr/>
          <p:nvPr/>
        </p:nvSpPr>
        <p:spPr>
          <a:xfrm>
            <a:off x="395536" y="6021288"/>
            <a:ext cx="504056" cy="471504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0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763688" y="1052736"/>
            <a:ext cx="7236297" cy="564784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64126" y="-171400"/>
            <a:ext cx="9388654" cy="716342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436387" y="476672"/>
            <a:ext cx="2592288" cy="178510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11000" b="1" dirty="0" smtClean="0">
                <a:ln/>
                <a:solidFill>
                  <a:schemeClr val="accent3"/>
                </a:solidFill>
              </a:rPr>
              <a:t>ОЙ!</a:t>
            </a:r>
            <a:endParaRPr lang="ru-RU" sz="110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21" name="Nepravilnyj_otvet_-_Bez_nazvaniya_(iPlayer.fm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>
                  <p14:trim st="100" end="9827.343699999999"/>
                </p14:media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272973" y="5931900"/>
            <a:ext cx="609600" cy="609600"/>
          </a:xfrm>
          <a:prstGeom prst="rect">
            <a:avLst/>
          </a:prstGeom>
        </p:spPr>
      </p:pic>
      <p:sp>
        <p:nvSpPr>
          <p:cNvPr id="22" name="Управляющая кнопка: домой 21">
            <a:hlinkClick r:id="rId7" action="ppaction://hlinksldjump" highlightClick="1"/>
          </p:cNvPr>
          <p:cNvSpPr/>
          <p:nvPr/>
        </p:nvSpPr>
        <p:spPr>
          <a:xfrm>
            <a:off x="395536" y="6021288"/>
            <a:ext cx="504056" cy="471504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лево 23">
            <a:hlinkClick r:id="rId8" action="ppaction://hlinksldjump"/>
          </p:cNvPr>
          <p:cNvSpPr/>
          <p:nvPr/>
        </p:nvSpPr>
        <p:spPr>
          <a:xfrm>
            <a:off x="1043608" y="6132752"/>
            <a:ext cx="60266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3565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64126" y="-162056"/>
            <a:ext cx="9388654" cy="7163421"/>
          </a:xfrm>
          <a:prstGeom prst="rect">
            <a:avLst/>
          </a:prstGeom>
        </p:spPr>
      </p:pic>
      <p:pic>
        <p:nvPicPr>
          <p:cNvPr id="25" name="Рисунок 24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796137" y="2060848"/>
            <a:ext cx="3096344" cy="237626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aturation sat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-468559" y="-18690"/>
            <a:ext cx="2232248" cy="6876690"/>
          </a:xfrm>
          <a:prstGeom prst="rect">
            <a:avLst/>
          </a:prstGeom>
          <a:effectLst>
            <a:outerShdw blurRad="1905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843808" y="332656"/>
            <a:ext cx="2352603" cy="2348682"/>
          </a:xfrm>
          <a:prstGeom prst="rect">
            <a:avLst/>
          </a:prstGeom>
        </p:spPr>
      </p:pic>
      <p:pic>
        <p:nvPicPr>
          <p:cNvPr id="24" name="Рисунок 23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948264" y="4581128"/>
            <a:ext cx="1971211" cy="1918646"/>
          </a:xfrm>
          <a:prstGeom prst="rect">
            <a:avLst/>
          </a:prstGeom>
        </p:spPr>
      </p:pic>
      <p:pic>
        <p:nvPicPr>
          <p:cNvPr id="23" name="Рисунок 22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804248" y="404664"/>
            <a:ext cx="1967880" cy="149435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226191" y="4133406"/>
            <a:ext cx="3554630" cy="2366368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635896" y="2563746"/>
            <a:ext cx="21602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9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Управляющая кнопка: домой 27">
            <a:hlinkClick r:id="rId12" action="ppaction://hlinksldjump" highlightClick="1"/>
          </p:cNvPr>
          <p:cNvSpPr/>
          <p:nvPr/>
        </p:nvSpPr>
        <p:spPr>
          <a:xfrm>
            <a:off x="1547664" y="6165304"/>
            <a:ext cx="504056" cy="471504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180720" y="44624"/>
            <a:ext cx="6847664" cy="6847664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2483768" y="56612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r>
              <a:rPr lang="ru-RU" dirty="0"/>
              <a:t> 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22327" y="-152711"/>
            <a:ext cx="9388654" cy="7163421"/>
          </a:xfrm>
          <a:prstGeom prst="rect">
            <a:avLst/>
          </a:prstGeom>
        </p:spPr>
      </p:pic>
      <p:pic>
        <p:nvPicPr>
          <p:cNvPr id="23" name="zvuk_-_aplodismenty_(xMusic.me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028384" y="5705363"/>
            <a:ext cx="609600" cy="609600"/>
          </a:xfrm>
          <a:prstGeom prst="rect">
            <a:avLst/>
          </a:prstGeom>
        </p:spPr>
      </p:pic>
      <p:sp>
        <p:nvSpPr>
          <p:cNvPr id="24" name="Стрелка вправо 23">
            <a:hlinkClick r:id="rId7" action="ppaction://hlinksldjump"/>
          </p:cNvPr>
          <p:cNvSpPr/>
          <p:nvPr/>
        </p:nvSpPr>
        <p:spPr>
          <a:xfrm>
            <a:off x="971600" y="6132752"/>
            <a:ext cx="558196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Управляющая кнопка: домой 27">
            <a:hlinkClick r:id="rId8" action="ppaction://hlinksldjump" highlightClick="1"/>
          </p:cNvPr>
          <p:cNvSpPr/>
          <p:nvPr/>
        </p:nvSpPr>
        <p:spPr>
          <a:xfrm>
            <a:off x="395536" y="6021288"/>
            <a:ext cx="504056" cy="471504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2380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0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763688" y="1052736"/>
            <a:ext cx="7236297" cy="564784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64126" y="-171400"/>
            <a:ext cx="9388654" cy="716342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436387" y="476672"/>
            <a:ext cx="2592288" cy="178510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11000" b="1" dirty="0" smtClean="0">
                <a:ln/>
                <a:solidFill>
                  <a:schemeClr val="accent3"/>
                </a:solidFill>
              </a:rPr>
              <a:t>ОЙ!</a:t>
            </a:r>
            <a:endParaRPr lang="ru-RU" sz="110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21" name="Nepravilnyj_otvet_-_Bez_nazvaniya_(iPlayer.fm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>
                  <p14:trim st="100" end="9827.343699999999"/>
                </p14:media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272973" y="5931900"/>
            <a:ext cx="609600" cy="609600"/>
          </a:xfrm>
          <a:prstGeom prst="rect">
            <a:avLst/>
          </a:prstGeom>
        </p:spPr>
      </p:pic>
      <p:sp>
        <p:nvSpPr>
          <p:cNvPr id="22" name="Управляющая кнопка: домой 21">
            <a:hlinkClick r:id="rId7" action="ppaction://hlinksldjump" highlightClick="1"/>
          </p:cNvPr>
          <p:cNvSpPr/>
          <p:nvPr/>
        </p:nvSpPr>
        <p:spPr>
          <a:xfrm>
            <a:off x="395536" y="6021288"/>
            <a:ext cx="504056" cy="471504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лево 23">
            <a:hlinkClick r:id="rId8" action="ppaction://hlinksldjump"/>
          </p:cNvPr>
          <p:cNvSpPr/>
          <p:nvPr/>
        </p:nvSpPr>
        <p:spPr>
          <a:xfrm>
            <a:off x="1043608" y="6132752"/>
            <a:ext cx="60266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64126" y="-171400"/>
            <a:ext cx="9388654" cy="716342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-468559" y="-18690"/>
            <a:ext cx="2232248" cy="6876690"/>
          </a:xfrm>
          <a:prstGeom prst="rect">
            <a:avLst/>
          </a:prstGeom>
          <a:effectLst>
            <a:outerShdw blurRad="1905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104930" y="1250758"/>
            <a:ext cx="3312368" cy="289832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257058" y="4082296"/>
            <a:ext cx="21602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1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1" name="Рисунок 20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057021" y="332656"/>
            <a:ext cx="2627784" cy="1970838"/>
          </a:xfrm>
          <a:prstGeom prst="rect">
            <a:avLst/>
          </a:prstGeom>
        </p:spPr>
      </p:pic>
      <p:pic>
        <p:nvPicPr>
          <p:cNvPr id="22" name="Рисунок 2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052616" y="2492896"/>
            <a:ext cx="2623840" cy="1967880"/>
          </a:xfrm>
          <a:prstGeom prst="rect">
            <a:avLst/>
          </a:prstGeom>
        </p:spPr>
      </p:pic>
      <p:pic>
        <p:nvPicPr>
          <p:cNvPr id="23" name="Рисунок 22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084168" y="4653136"/>
            <a:ext cx="2592288" cy="1805156"/>
          </a:xfrm>
          <a:prstGeom prst="rect">
            <a:avLst/>
          </a:prstGeom>
        </p:spPr>
      </p:pic>
      <p:sp>
        <p:nvSpPr>
          <p:cNvPr id="24" name="Управляющая кнопка: домой 23">
            <a:hlinkClick r:id="rId11" action="ppaction://hlinksldjump" highlightClick="1"/>
          </p:cNvPr>
          <p:cNvSpPr/>
          <p:nvPr/>
        </p:nvSpPr>
        <p:spPr>
          <a:xfrm>
            <a:off x="1403648" y="6197856"/>
            <a:ext cx="504056" cy="471504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180720" y="44624"/>
            <a:ext cx="6847664" cy="6847664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2483768" y="56612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r>
              <a:rPr lang="ru-RU" dirty="0"/>
              <a:t> 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89775" y="-171400"/>
            <a:ext cx="9388654" cy="7163421"/>
          </a:xfrm>
          <a:prstGeom prst="rect">
            <a:avLst/>
          </a:prstGeom>
        </p:spPr>
      </p:pic>
      <p:pic>
        <p:nvPicPr>
          <p:cNvPr id="23" name="zvuk_-_aplodismenty_(xMusic.me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028384" y="5705363"/>
            <a:ext cx="609600" cy="609600"/>
          </a:xfrm>
          <a:prstGeom prst="rect">
            <a:avLst/>
          </a:prstGeom>
        </p:spPr>
      </p:pic>
      <p:sp>
        <p:nvSpPr>
          <p:cNvPr id="24" name="Стрелка вправо 23">
            <a:hlinkClick r:id="rId7" action="ppaction://hlinksldjump"/>
          </p:cNvPr>
          <p:cNvSpPr/>
          <p:nvPr/>
        </p:nvSpPr>
        <p:spPr>
          <a:xfrm>
            <a:off x="971600" y="6132752"/>
            <a:ext cx="558196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Управляющая кнопка: домой 27">
            <a:hlinkClick r:id="rId8" action="ppaction://hlinksldjump" highlightClick="1"/>
          </p:cNvPr>
          <p:cNvSpPr/>
          <p:nvPr/>
        </p:nvSpPr>
        <p:spPr>
          <a:xfrm>
            <a:off x="395536" y="6021288"/>
            <a:ext cx="504056" cy="471504"/>
          </a:xfrm>
          <a:prstGeom prst="actionButtonHo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3977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0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458</TotalTime>
  <Words>27</Words>
  <Application>Microsoft Office PowerPoint</Application>
  <PresentationFormat>Экран (4:3)</PresentationFormat>
  <Paragraphs>23</Paragraphs>
  <Slides>20</Slides>
  <Notes>0</Notes>
  <HiddenSlides>0</HiddenSlides>
  <MMClips>12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норд</cp:lastModifiedBy>
  <cp:revision>63</cp:revision>
  <dcterms:created xsi:type="dcterms:W3CDTF">2016-01-05T04:57:18Z</dcterms:created>
  <dcterms:modified xsi:type="dcterms:W3CDTF">2020-05-10T07:15:10Z</dcterms:modified>
</cp:coreProperties>
</file>