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57" r:id="rId5"/>
    <p:sldId id="259" r:id="rId6"/>
    <p:sldId id="261" r:id="rId7"/>
    <p:sldId id="262" r:id="rId8"/>
    <p:sldId id="268" r:id="rId9"/>
    <p:sldId id="269" r:id="rId10"/>
    <p:sldId id="273" r:id="rId11"/>
    <p:sldId id="272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2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3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2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2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8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5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0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48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33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8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31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68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02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58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34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7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62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8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8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7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audio" Target="../media/audio1.wav"/><Relationship Id="rId5" Type="http://schemas.openxmlformats.org/officeDocument/2006/relationships/image" Target="../media/image15.gif"/><Relationship Id="rId10" Type="http://schemas.openxmlformats.org/officeDocument/2006/relationships/image" Target="../media/image10.jpg"/><Relationship Id="rId4" Type="http://schemas.openxmlformats.org/officeDocument/2006/relationships/image" Target="../media/image2.jpg"/><Relationship Id="rId9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.jpg"/><Relationship Id="rId7" Type="http://schemas.openxmlformats.org/officeDocument/2006/relationships/image" Target="../media/image32.gif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11" Type="http://schemas.openxmlformats.org/officeDocument/2006/relationships/image" Target="../media/image21.gif"/><Relationship Id="rId5" Type="http://schemas.openxmlformats.org/officeDocument/2006/relationships/image" Target="../media/image17.gif"/><Relationship Id="rId10" Type="http://schemas.openxmlformats.org/officeDocument/2006/relationships/image" Target="../media/image35.gif"/><Relationship Id="rId4" Type="http://schemas.openxmlformats.org/officeDocument/2006/relationships/image" Target="../media/image18.gif"/><Relationship Id="rId9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2.jpg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audio" Target="../media/audio1.wav"/><Relationship Id="rId5" Type="http://schemas.openxmlformats.org/officeDocument/2006/relationships/image" Target="../media/image37.gif"/><Relationship Id="rId10" Type="http://schemas.openxmlformats.org/officeDocument/2006/relationships/image" Target="../media/image30.gif"/><Relationship Id="rId4" Type="http://schemas.openxmlformats.org/officeDocument/2006/relationships/image" Target="../media/image36.gif"/><Relationship Id="rId9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2.jpg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5.gif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0576" y="836712"/>
            <a:ext cx="5005519" cy="424731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старшего </a:t>
            </a:r>
          </a:p>
          <a:p>
            <a:pPr algn="ctr">
              <a:lnSpc>
                <a:spcPct val="150000"/>
              </a:lnSpc>
            </a:pP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БДД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«Знай и выполняй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836712"/>
            <a:ext cx="622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запрещающие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99" y="3026553"/>
            <a:ext cx="1296144" cy="1296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88" y="4343522"/>
            <a:ext cx="1502196" cy="1339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63" y="3179260"/>
            <a:ext cx="1223380" cy="1223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4446238"/>
            <a:ext cx="1247331" cy="1247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46" y="5013176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1317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33673E-6 C 0.00053 -0.06291 0.00053 -0.12582 0.00157 -0.18872 C 0.00174 -0.20005 0.00139 -0.2056 -0.00156 -0.2174 C -0.00208 -0.21971 -0.00607 -0.22133 -0.00607 -0.22133 " pathEditMode="relative" ptsTypes="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2451E-6 C 0.00313 -0.00139 0.00868 0.00023 0.00921 -0.00393 C 0.01164 -0.02313 0.01459 -0.0407 0.01702 -0.05943 C 0.01841 -0.10176 0.01858 -0.14269 0.02309 -0.18432 C 0.02535 -0.20444 0.02448 -0.19819 0.02778 -0.2234 C 0.0283 -0.22687 0.02917 -0.23358 0.02917 -0.23358 C 0.02969 -0.26226 0.02987 -0.29093 0.03073 -0.31961 C 0.03108 -0.33117 0.03507 -0.34297 0.03542 -0.35453 C 0.03577 -0.36748 0.03542 -0.38043 0.03542 -0.39338 C 0.03542 -0.39616 0.03542 -0.39893 0.03542 -0.40171 " pathEditMode="relative" ptsTypes="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956E-6 C -0.00104 -0.00208 -0.00278 -0.0037 -0.00313 -0.00601 C -0.00347 -0.0081 -0.00191 -0.01018 -0.00156 -0.01226 C 0.00052 -0.02868 0.00208 -0.04001 0.00607 -0.05527 C 0.00503 -0.11725 0.01146 -0.1716 -0.02309 -0.21508 " pathEditMode="relative" ptsTypes="ffff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075" y="836712"/>
            <a:ext cx="488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знаки сервиса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26" y="3429001"/>
            <a:ext cx="919163" cy="1292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37710"/>
            <a:ext cx="937444" cy="1318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4900556"/>
            <a:ext cx="1003609" cy="1275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37710"/>
            <a:ext cx="1008112" cy="1418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56" y="3295434"/>
            <a:ext cx="1014121" cy="1426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57" y="4900557"/>
            <a:ext cx="1104289" cy="12656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900557"/>
            <a:ext cx="1430822" cy="1275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3428371"/>
            <a:ext cx="1017735" cy="10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6281E-7 C 0.00729 -0.04811 0.00434 -0.09875 0.00608 -0.14755 C 0.0066 -0.16443 0.01042 -0.18201 0.01233 -0.19889 C 0.0118 -0.23381 0.01215 -0.26873 0.01076 -0.30342 C 0.01059 -0.30597 0.00833 -0.30712 0.00764 -0.30944 C 0.00625 -0.31337 0.00555 -0.31776 0.00451 -0.32193 C 0.00069 -0.33719 -0.00208 -0.35083 -0.01076 -0.36286 C -0.0132 -0.37234 -0.01597 -0.37465 -0.02309 -0.3772 C -0.02951 -0.38275 -0.03264 -0.38737 -0.04011 -0.38737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5097E-6 C 0.00399 -0.01619 0.00225 -0.03331 0.00624 -0.04926 C 0.00729 -0.06684 0.00885 -0.08303 0.01076 -0.10037 C 0.00972 -0.16998 0.02985 -0.19473 -5.55556E-6 -0.22133 C -0.00087 -0.22479 -0.00209 -0.23127 -0.00452 -0.23358 C -0.02205 -0.25023 -0.00799 -0.23196 -0.0139 -0.23983 " pathEditMode="relative" ptsTypes="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7345E-6 C -0.00539 -0.02128 -0.00747 -0.04371 -0.01077 -0.06568 C -0.01042 -0.12535 -0.02344 -0.24145 -0.00313 -0.31962 C -0.00087 -0.35592 -0.00157 -0.33604 -0.00157 -0.37905 " pathEditMode="relative" ptsTypes="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6115E-6 C 0.00295 -0.03191 0.00139 -0.00763 -1.38889E-6 -0.05943 C -0.00365 -0.18594 -0.00295 -0.14685 -0.00295 -0.25023 " pathEditMode="relative" ptsTypes="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744956"/>
            <a:ext cx="717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предупреждающие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25008"/>
            <a:ext cx="1163316" cy="1037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25" y="4308888"/>
            <a:ext cx="1063395" cy="99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99" y="3726563"/>
            <a:ext cx="1029296" cy="1027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5023394"/>
            <a:ext cx="866775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92821"/>
            <a:ext cx="1163315" cy="1037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98" y="5077568"/>
            <a:ext cx="993797" cy="993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3" y="3726563"/>
            <a:ext cx="968024" cy="9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88159E-6 C -0.00191 -0.02545 -0.00347 -0.04487 -0.00451 -0.0717 C -0.00451 -0.07239 -0.01215 -0.22595 0.00156 -0.27868 C 0.00434 -0.30343 0.00625 -0.32864 0.01233 -0.35246 C 0.01458 -0.36148 0.01614 -0.37119 0.02014 -0.37905 C 0.02465 -0.3994 0.01771 -0.37003 0.02465 -0.39154 C 0.0276 -0.40079 0.02726 -0.40403 0.03385 -0.40981 C 0.03715 -0.42276 0.04236 -0.41999 0.05243 -0.42207 C 0.0651 -0.42461 0.05538 -0.42415 0.06458 -0.42415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3682E-6 C 0.00399 -0.02105 0.00503 -0.04209 0.00781 -0.0636 C 0.00677 -0.14223 0.00659 -0.22063 0.00468 -0.29926 C 0.00451 -0.30759 0.00243 -0.31545 0.00156 -0.32378 C 0.00017 -0.33881 0.00086 -0.35431 -0.00295 -0.36888 C -0.00348 -0.37373 -0.00295 -0.37882 -0.00452 -0.38321 C -0.00521 -0.38506 -0.00799 -0.38368 -0.0092 -0.3853 C -0.01042 -0.38691 -0.01025 -0.38946 -0.01077 -0.39154 C -0.01233 -0.41675 -0.01233 -0.42415 -0.01233 -0.41397 " pathEditMode="relative" ptsTypes="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1425E-6 C 0.00173 -0.07239 0.0125 -0.16074 -0.00313 -0.22734 C -0.00764 -0.24631 -0.0099 -0.27221 -0.01858 -0.28886 C -0.01962 -0.30505 -0.01875 -0.30991 -0.02466 -0.3217 C -0.02709 -0.33419 -0.02518 -0.32794 -0.03229 -0.34228 C -0.03334 -0.34436 -0.03542 -0.3483 -0.03542 -0.3483 C -0.0382 -0.35917 -0.04289 -0.36957 -0.04775 -0.37905 C -0.04948 -0.38252 -0.04983 -0.38715 -0.05087 -0.39131 C -0.05139 -0.39339 -0.05226 -0.39756 -0.05226 -0.39756 " pathEditMode="relative" ptsTypes="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5910" y="692696"/>
            <a:ext cx="651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несуществующий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51" y="3464862"/>
            <a:ext cx="1546398" cy="1555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61" y="3464862"/>
            <a:ext cx="1502710" cy="1339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02790"/>
            <a:ext cx="1135294" cy="159689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19369" y="1484784"/>
            <a:ext cx="6513963" cy="16561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04627"/>
            <a:ext cx="1459992" cy="142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50" y="4772339"/>
            <a:ext cx="1421312" cy="14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014E-8 C 0.0283 -0.03908 -0.00313 -0.10661 0.0092 -0.15587 C 0.01059 -0.17299 0.01424 -0.18825 0.01684 -0.20513 C 0.01979 -0.2241 0.02153 -0.24329 0.02309 -0.26249 C 0.02378 -0.30666 0.02205 -0.33048 0.0276 -0.36702 C 0.02934 -0.40448 0.03073 -0.43987 0.03073 -0.47756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5097E-6 C 0.00173 -0.09435 0.00399 -0.18848 0.00625 -0.28284 C 0.0059 -0.29856 0.00955 -0.39176 -0.00313 -0.41605 C -0.00677 -0.43224 -0.01528 -0.44773 -0.01528 -0.46531 " pathEditMode="relative" ptsTypes="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68574"/>
            <a:ext cx="3528392" cy="3252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74598"/>
            <a:ext cx="3511640" cy="324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6840761" cy="175432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правильную картинку</a:t>
            </a:r>
          </a:p>
          <a:p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620688"/>
            <a:ext cx="60044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выглядит пешеходный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 на дороге?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65104"/>
            <a:ext cx="2016224" cy="1691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65104"/>
            <a:ext cx="2378784" cy="1630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5104"/>
            <a:ext cx="2304256" cy="16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064 C -0.00382 -0.02613 -0.00452 -0.06266 -0.0059 -0.09942 C -0.00643 -0.11283 -0.01042 -0.12624 -0.01233 -0.13942 C -0.01615 -0.16578 -0.01146 -0.13711 -0.01545 -0.17341 C -0.01945 -0.20902 -0.02014 -0.21457 -0.02656 -0.24092 C -0.02813 -0.24763 -0.03195 -0.25618 -0.03455 -0.2622 C -0.03646 -0.26659 -0.0408 -0.27468 -0.0408 -0.27445 C -0.04844 -0.3059 -0.09115 -0.33063 -0.11233 -0.33827 C -0.12014 -0.34104 -0.13281 -0.35052 -0.1408 -0.35098 C -0.17778 -0.35306 -0.21493 -0.35237 -0.25191 -0.35306 C -0.25938 -0.35792 -0.25729 -0.36 -0.2599 -0.35306 " pathEditMode="relative" rAng="0" ptsTypes="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85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576141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5616624" cy="4896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2" y="1452884"/>
            <a:ext cx="1574377" cy="129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" y="3128998"/>
            <a:ext cx="1216845" cy="1464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6" y="4956263"/>
            <a:ext cx="1423297" cy="12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51064E-7 C 0.02275 0.00509 0.04184 0.00486 0.06615 0.00601 C 0.079 0.01295 0.09254 0.01411 0.10625 0.01642 C 0.12674 0.02475 0.15087 0.02498 0.1724 0.02868 C 0.20816 0.04394 0.26198 0.03608 0.2908 0.03677 C 0.31389 0.03747 0.33698 0.03816 0.3599 0.03885 C 0.39549 0.05111 0.43941 0.03909 0.47691 0.03677 C 0.51632 0.02637 0.57882 0.03168 0.61702 0.03076 C 0.62518 0.02706 0.62014 0.02983 0.63091 0.02035 C 0.63247 0.01897 0.63542 0.01642 0.63542 0.01642 C 0.64288 0.00139 0.64184 -0.00185 0.64618 -0.0185 C 0.64809 -0.04972 0.65382 -0.08742 0.64011 -0.11494 C 0.63698 -0.13113 0.63542 -0.14708 0.63386 -0.16397 C 0.63334 -0.17553 0.63334 -0.18733 0.63247 -0.19889 C 0.63229 -0.20166 0.63091 -0.20698 0.63091 -0.20698 " pathEditMode="relative" ptsTypes="ffffffffff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5639601" cy="4655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94" y="4941168"/>
            <a:ext cx="851697" cy="851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59" y="3361562"/>
            <a:ext cx="885166" cy="789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08" y="184482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56 C 0.02135 -0.00462 0.046 -0.00439 0.06962 -0.00231 C 0.08385 0.00417 0.09757 0.00764 0.11267 0.00995 C 0.12725 0.01666 0.11857 0.01365 0.13889 0.01619 C 0.15955 0.02174 0.1809 0.02105 0.20191 0.02637 C 0.28923 0.02544 0.33802 0.034 0.40798 0.02036 C 0.4158 0.01689 0.4217 0.01342 0.42951 0.01203 C 0.43958 0.01018 0.45017 0.00995 0.46041 0.00602 C 0.47187 0.00162 0.48073 -0.00948 0.49114 -0.01665 C 0.50521 -0.02682 0.51875 -0.04347 0.52951 -0.05966 C 0.53541 -0.06845 0.54166 -0.07469 0.54653 -0.08418 C 0.54982 -0.09759 0.54548 -0.08302 0.5526 -0.09643 C 0.55503 -0.10083 0.55642 -0.10615 0.55885 -0.11077 C 0.56076 -0.1184 0.56406 -0.12534 0.56493 -0.13344 C 0.56857 -0.16558 0.56979 -0.19565 0.57882 -0.22571 C 0.5835 -0.24098 0.5868 -0.25716 0.59114 -0.27266 C 0.59288 -0.27867 0.59566 -0.29116 0.59566 -0.29093 C 0.59791 -0.33395 0.59878 -0.36679 0.59722 -0.41211 C 0.59653 -0.42992 0.59496 -0.45467 0.58489 -0.46739 C 0.58229 -0.47918 0.57934 -0.47247 0.57569 -0.48172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209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5830651" cy="4727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1332171"/>
            <a:ext cx="866775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4653136"/>
            <a:ext cx="866775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42" y="2852936"/>
            <a:ext cx="899162" cy="13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16281E-7 C 0.06668 0.00138 0.13334 0.00162 0.20001 0.00393 C 0.22605 0.00485 0.25244 0.01202 0.27848 0.01434 C 0.30609 0.02428 0.28161 0.01642 0.33838 0.02243 C 0.3573 0.02428 0.36928 0.02752 0.39081 0.02867 C 0.40678 0.03561 0.42345 0.0333 0.43994 0.03885 C 0.47049 0.037 0.51529 0.04348 0.54619 0.02243 C 0.55036 0.01434 0.55348 0.00462 0.55852 -0.00208 C 0.56043 -0.00972 0.56147 -0.01596 0.56477 -0.02267 C 0.56754 -0.03562 0.56911 -0.0488 0.5724 -0.06152 C 0.57883 -0.1161 0.57553 -0.07933 0.57553 -0.1723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556792"/>
            <a:ext cx="5756952" cy="4681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02" y="1821698"/>
            <a:ext cx="813702" cy="813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02" y="4785627"/>
            <a:ext cx="885866" cy="885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12" y="3284984"/>
            <a:ext cx="86588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6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92044E-6 C 0.0533 0.01826 0.0132 0.00971 0.1231 0.01433 C 0.13178 0.01364 0.1408 0.01456 0.14931 0.01225 C 0.15608 0.0104 0.15435 -0.01573 0.16008 -0.0266 C 0.15955 -0.03678 0.15938 -0.04719 0.15851 -0.05736 C 0.15799 -0.0643 0.15539 -0.07794 0.15539 -0.07794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3" y="4172650"/>
            <a:ext cx="2220541" cy="1753059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1187624" y="733726"/>
            <a:ext cx="2772535" cy="2078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08" y="563724"/>
            <a:ext cx="1979888" cy="2418184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26" y="3867621"/>
            <a:ext cx="2355267" cy="236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4392488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 этим знаком, как ни странно,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ждут чего-то постоянно.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Кто-то сидя, кто-то стоя…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за место здесь такое?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4008" y="116632"/>
            <a:ext cx="4320480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Вот трёхглазый молодец.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чего же он хитрец!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откуда ни поедет,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Подмигнёт и тем, и этим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429000"/>
            <a:ext cx="4392488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знаток дорожных правил,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машину здесь поставил,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стоянку у ограды -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Отдыхать ей тоже надо.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3429000"/>
            <a:ext cx="4320480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полоскам черно-белым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Пешеход шагает смело,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из вас ребята знает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 о чем предупреждает?</a:t>
            </a:r>
          </a:p>
        </p:txBody>
      </p:sp>
    </p:spTree>
    <p:extLst>
      <p:ext uri="{BB962C8B-B14F-4D97-AF65-F5344CB8AC3E}">
        <p14:creationId xmlns:p14="http://schemas.microsoft.com/office/powerpoint/2010/main" val="710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0232" y="764704"/>
            <a:ext cx="2123728" cy="5400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1412776"/>
            <a:ext cx="1296144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79051" y="1332707"/>
            <a:ext cx="1358382" cy="136815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5976" y="3068960"/>
            <a:ext cx="1368152" cy="13681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51720" y="3045176"/>
            <a:ext cx="1368152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9552" y="5035907"/>
            <a:ext cx="1346448" cy="1346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58242" y="5013176"/>
            <a:ext cx="135838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37213"/>
            <a:ext cx="667848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Светофор растерял свои цвета, помоги ему найти их!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3071E-6 C 0.03907 -0.02591 0.0007 -0.00209 0.11545 -0.00209 C 0.17743 -0.00209 0.23959 -0.00347 0.30157 -0.00417 C 0.32344 -0.00486 0.35469 0.00208 0.37552 -0.01642 C 0.37882 -0.02313 0.37969 -0.02938 0.3816 -0.03678 C 0.37969 -0.09297 0.38542 -0.07123 0.3724 -0.09621 C 0.3717 -0.10014 0.37101 -0.10963 0.36615 -0.11055 C 0.36337 -0.11101 0.35851 -0.10662 0.35851 -0.10662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5985E-6 C 0.00312 -0.00301 0.00573 -0.00717 0.0092 -0.00902 C 0.01076 -0.00971 0.0125 -0.00995 0.01406 -0.0111 C 0.03038 -0.02359 0.01736 -0.01688 0.02795 -0.02197 C 0.03351 -0.02983 0.03993 -0.03539 0.0467 -0.04163 C 0.05399 -0.04834 0.04878 -0.04672 0.05434 -0.05458 C 0.05816 -0.05967 0.06042 -0.05944 0.06528 -0.06106 C 0.07309 -0.07169 0.0816 -0.07701 0.09028 -0.08511 C 0.09757 -0.10014 0.08889 -0.08534 0.09809 -0.09366 C 0.1 -0.09528 0.10104 -0.09829 0.10278 -0.10014 C 0.10955 -0.10754 0.11545 -0.11147 0.12135 -0.1198 C 0.12396 -0.12951 0.12864 -0.12882 0.13385 -0.13506 C 0.13715 -0.13876 0.13854 -0.14454 0.14167 -0.14801 C 0.14479 -0.15148 0.1493 -0.15148 0.1526 -0.15472 C 0.16233 -0.1642 0.15191 -0.15911 0.16337 -0.16328 C 0.17726 -0.17623 0.19062 -0.19033 0.20243 -0.20675 C 0.20399 -0.20884 0.20694 -0.20907 0.20868 -0.21115 C 0.22448 -0.22872 0.23594 -0.25278 0.2493 -0.27405 C 0.25278 -0.28862 0.26059 -0.29487 0.26944 -0.30227 C 0.27882 -0.31013 0.28819 -0.31823 0.29739 -0.32632 C 0.30243 -0.3365 0.30989 -0.34482 0.31788 -0.35014 C 0.32014 -0.36101 0.32222 -0.36517 0.32882 -0.37211 C 0.33472 -0.38483 0.32778 -0.37257 0.33802 -0.38275 C 0.33976 -0.3846 0.3408 -0.38784 0.34271 -0.38946 C 0.34965 -0.39639 0.35139 -0.39084 0.35833 -0.40241 C 0.36094 -0.4068 0.36267 -0.41189 0.36597 -0.41536 C 0.36788 -0.41836 0.37135 -0.41952 0.37396 -0.42183 C 0.37552 -0.42322 0.37673 -0.42461 0.37847 -0.42623 C 0.39757 -0.45028 0.38125 -0.43363 0.39878 -0.45028 C 0.40486 -0.45629 0.41024 -0.46207 0.41753 -0.46554 C 0.42292 -0.46832 0.43455 -0.47179 0.43455 -0.47156 C 0.45382 -0.49861 0.48646 -0.5155 0.5125 -0.52405 C 0.5434 -0.55273 0.60712 -0.54255 0.63108 -0.54371 C 0.66632 -0.55088 0.68316 -0.55227 0.72448 -0.55227 " pathEditMode="relative" rAng="0" ptsTypes="fff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346 0.00069 -0.00693 0.00156 -0.01017 C 0.00572 -0.02428 0.02378 -0.03191 0.03385 -0.03469 C 0.03697 -0.03746 0.03993 -0.04024 0.04305 -0.04301 C 0.04479 -0.04463 0.04583 -0.04787 0.04774 -0.04902 C 0.05503 -0.05319 0.07204 -0.05457 0.07847 -0.05527 C 0.08524 -0.06128 0.09218 -0.06336 0.1 -0.06544 C 0.1118 -0.07585 0.12638 -0.07631 0.1401 -0.0777 C 0.15225 -0.08603 0.16666 -0.08718 0.18003 -0.08996 C 0.20746 -0.10245 0.17309 -0.08741 0.19704 -0.0962 C 0.21302 -0.10198 0.22621 -0.111 0.24305 -0.1147 C 0.25468 -0.12234 0.26892 -0.12766 0.28159 -0.13112 C 0.28819 -0.13297 0.30156 -0.13506 0.30156 -0.13506 C 0.36822 -0.13413 0.43506 -0.13806 0.50156 -0.13112 C 0.50572 -0.13066 0.51979 -0.11864 0.52777 -0.11679 C 0.53194 -0.11332 0.53645 -0.11077 0.5401 -0.10638 C 0.54687 -0.09805 0.54756 -0.08556 0.55243 -0.07562 C 0.5552 -0.06359 0.55694 -0.05134 0.55694 -0.03885 " pathEditMode="relative" ptsTypes="fffffffffffffffff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125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29</cp:revision>
  <dcterms:created xsi:type="dcterms:W3CDTF">2016-02-06T21:49:21Z</dcterms:created>
  <dcterms:modified xsi:type="dcterms:W3CDTF">2020-05-17T13:57:40Z</dcterms:modified>
</cp:coreProperties>
</file>