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8" r:id="rId3"/>
    <p:sldId id="297" r:id="rId4"/>
    <p:sldId id="293" r:id="rId5"/>
    <p:sldId id="300" r:id="rId6"/>
    <p:sldId id="301" r:id="rId7"/>
    <p:sldId id="294" r:id="rId8"/>
    <p:sldId id="261" r:id="rId9"/>
    <p:sldId id="263" r:id="rId10"/>
    <p:sldId id="291" r:id="rId11"/>
    <p:sldId id="266" r:id="rId12"/>
    <p:sldId id="269" r:id="rId13"/>
    <p:sldId id="265" r:id="rId14"/>
    <p:sldId id="285" r:id="rId15"/>
    <p:sldId id="276" r:id="rId16"/>
    <p:sldId id="272" r:id="rId17"/>
    <p:sldId id="273" r:id="rId18"/>
    <p:sldId id="274" r:id="rId19"/>
    <p:sldId id="275" r:id="rId20"/>
    <p:sldId id="277" r:id="rId21"/>
    <p:sldId id="278" r:id="rId22"/>
    <p:sldId id="287" r:id="rId23"/>
    <p:sldId id="280" r:id="rId24"/>
    <p:sldId id="302" r:id="rId25"/>
    <p:sldId id="303" r:id="rId26"/>
    <p:sldId id="304" r:id="rId27"/>
    <p:sldId id="305" r:id="rId28"/>
    <p:sldId id="26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000099"/>
    <a:srgbClr val="0000FF"/>
    <a:srgbClr val="6699FF"/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1" autoAdjust="0"/>
    <p:restoredTop sz="89326" autoAdjust="0"/>
  </p:normalViewPr>
  <p:slideViewPr>
    <p:cSldViewPr>
      <p:cViewPr>
        <p:scale>
          <a:sx n="72" d="100"/>
          <a:sy n="72" d="100"/>
        </p:scale>
        <p:origin x="-128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2FBC0F-E948-4E01-BC77-CA8783DFA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78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FA36D-A06B-4711-BCC5-479AAC3627F8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227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8C0BA-EEEC-4764-AFFD-FDB777533EC8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1904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D0478-B121-4268-BAE9-90E44FFFA688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2691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52D3-D1AB-4D28-8175-F2FCF68C1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D46E3-3FC4-4996-8D50-A55138D69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FED2A-6604-4505-84DE-53D62C942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544A0-840F-46CF-B266-B23A5C6F1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92E6-81BB-4650-B231-FED046DED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B9CE6-7D45-423D-83A4-200E4C8B3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89937-1E8A-4E06-866E-F6E5AE32C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6CAA-8BF2-4DF5-BB85-4A2EAE810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01825-D4AA-4F76-B62A-755A876C8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7E3E-F2A7-4FF0-AB17-1897782A7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5737-658B-4EF3-9BAB-F29A31A6A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9EFF">
                <a:alpha val="68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93CB6C8-0BCF-4B97-B88E-C932DEA4A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179512" y="282476"/>
            <a:ext cx="83529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Наша </a:t>
            </a:r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Родина </a:t>
            </a: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– 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Россия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90800"/>
            <a:ext cx="6516216" cy="4347410"/>
          </a:xfrm>
        </p:spPr>
      </p:pic>
      <p:sp>
        <p:nvSpPr>
          <p:cNvPr id="6" name="Прямоугольник 5"/>
          <p:cNvSpPr/>
          <p:nvPr/>
        </p:nvSpPr>
        <p:spPr>
          <a:xfrm>
            <a:off x="7452320" y="4293096"/>
            <a:ext cx="45719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646947"/>
            <a:ext cx="2627784" cy="42511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Презентация </a:t>
            </a:r>
            <a:r>
              <a:rPr lang="ru-RU" sz="2400" b="1" i="1" dirty="0" smtClean="0">
                <a:solidFill>
                  <a:schemeClr val="tx1"/>
                </a:solidFill>
              </a:rPr>
              <a:t>для детей 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</a:t>
            </a:r>
            <a:r>
              <a:rPr lang="ru-RU" sz="2400" b="1" i="1" dirty="0" smtClean="0">
                <a:solidFill>
                  <a:schemeClr val="tx1"/>
                </a:solidFill>
              </a:rPr>
              <a:t>таршего дошкольного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возраста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Подготовила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м</a:t>
            </a:r>
            <a:r>
              <a:rPr lang="ru-RU" sz="2400" b="1" i="1" dirty="0" smtClean="0">
                <a:solidFill>
                  <a:schemeClr val="tx1"/>
                </a:solidFill>
              </a:rPr>
              <a:t>узыкальный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р</a:t>
            </a:r>
            <a:r>
              <a:rPr lang="ru-RU" sz="2400" b="1" i="1" dirty="0" smtClean="0">
                <a:solidFill>
                  <a:schemeClr val="tx1"/>
                </a:solidFill>
              </a:rPr>
              <a:t>уководитель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Панкова К.С</a:t>
            </a:r>
            <a:r>
              <a:rPr lang="ru-RU" sz="2400" b="1" i="1" dirty="0" smtClean="0">
                <a:solidFill>
                  <a:schemeClr val="tx1"/>
                </a:solidFill>
              </a:rPr>
              <a:t>.,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воспитатель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Агиева</a:t>
            </a:r>
            <a:r>
              <a:rPr lang="ru-RU" sz="2400" b="1" i="1" dirty="0" smtClean="0">
                <a:solidFill>
                  <a:schemeClr val="tx1"/>
                </a:solidFill>
              </a:rPr>
              <a:t> Е.В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мы живем в России, как нас всех можно назвать одним словом?</a:t>
            </a:r>
            <a:endParaRPr lang="ru-RU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365104"/>
            <a:ext cx="6908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– РОССИЯНЕ!!!</a:t>
            </a:r>
            <a:endParaRPr lang="ru-RU" sz="5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Символы России</a:t>
            </a:r>
          </a:p>
        </p:txBody>
      </p:sp>
      <p:pic>
        <p:nvPicPr>
          <p:cNvPr id="4" name="Picture 3" descr="C:\Documents and Settings\Admin\Рабочий стол\j0400812-1213084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295275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dmin\Рабочий стол\9785714009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4633" y="2924944"/>
            <a:ext cx="2592387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Documents and Settings\Admin\Рабочий стол\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7383" y="2924944"/>
            <a:ext cx="2376487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468313" y="1585808"/>
            <a:ext cx="82089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относится к символам России?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32037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является президентом Российской Федерации?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 России В.В.Путин</a:t>
            </a:r>
          </a:p>
        </p:txBody>
      </p:sp>
      <p:pic>
        <p:nvPicPr>
          <p:cNvPr id="9219" name="Picture 7" descr="putin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4105275" cy="5040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4888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Ребята, еще у нашей Родины есть другие символы, по которым ее узнают во всем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мире.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205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НАРОДНО-ДЕКОРАТИВНОЕ </a:t>
            </a:r>
          </a:p>
          <a:p>
            <a:pPr algn="ctr">
              <a:buFontTx/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</a:p>
          <a:p>
            <a:pPr algn="ctr">
              <a:buFontTx/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(загадки)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8312" y="836613"/>
            <a:ext cx="8675687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 игрушки не простые,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волшебно расписные,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Белоснежны, как березки,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Кружочки, клеточки, полоски –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Простой, казалось бы узор,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 отвести не в силах взор. </a:t>
            </a:r>
          </a:p>
        </p:txBody>
      </p:sp>
      <p:pic>
        <p:nvPicPr>
          <p:cNvPr id="4" name="Picture 6" descr="http://900igr.net/datai/iskusstvo/Dymkovskaja-igrushka.files/0010-014-Kumushki-na-lavoch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439248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796136" y="5373216"/>
            <a:ext cx="2976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Дымковская игрушка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496944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Ростом разные подружки,</a:t>
            </a:r>
          </a:p>
          <a:p>
            <a:pPr algn="ctr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похожи друг на дружку,</a:t>
            </a:r>
          </a:p>
          <a:p>
            <a:pPr algn="ctr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 они сидят друг в дружке, </a:t>
            </a:r>
          </a:p>
          <a:p>
            <a:pPr algn="ctr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В этой молодице</a:t>
            </a:r>
          </a:p>
          <a:p>
            <a:pPr algn="ctr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Прячутся сестрицы.</a:t>
            </a:r>
          </a:p>
          <a:p>
            <a:pPr algn="ctr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Каждая сестрица –	</a:t>
            </a:r>
          </a:p>
          <a:p>
            <a:pPr algn="ctr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Для меньшей – темница.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://www.goldengrail.ru/i/big/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3491880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676456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Снежно – белая посуда, расскажи-ка: ты откуда?</a:t>
            </a:r>
          </a:p>
          <a:p>
            <a:pPr algn="ctr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Видно, с севера пришла и цветами расцвела:</a:t>
            </a:r>
          </a:p>
          <a:p>
            <a:pPr algn="ctr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Голубыми, синими, нежными, красивыми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12" descr="http://semyonfilippov.net/ru/gallery/2d-works/2011/gz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5544616" cy="2772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732240" y="5589240"/>
            <a:ext cx="10029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Гжель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Чудо -  роспись - как ее нам не знать.</a:t>
            </a:r>
          </a:p>
          <a:p>
            <a:pPr algn="ctr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Здесь и жаркие кони, молодецкая стать.</a:t>
            </a:r>
          </a:p>
          <a:p>
            <a:pPr algn="ctr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Здесь такие букеты, что нельзя описать.</a:t>
            </a:r>
          </a:p>
          <a:p>
            <a:pPr algn="ctr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Здесь такие сюжеты, что ни в сказке сказать.</a:t>
            </a:r>
          </a:p>
          <a:p>
            <a:pPr algn="ctr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Желтый вечер, черный конь,</a:t>
            </a:r>
          </a:p>
          <a:p>
            <a:pPr algn="ctr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И купавки, как огонь,</a:t>
            </a:r>
          </a:p>
          <a:p>
            <a:pPr algn="ctr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Птицы смотрят из ларца –</a:t>
            </a:r>
          </a:p>
          <a:p>
            <a:pPr algn="ctr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Чудо-роспись ……Городца!</a:t>
            </a:r>
          </a:p>
          <a:p>
            <a:endParaRPr lang="ru-RU" b="1" i="1" dirty="0" smtClean="0"/>
          </a:p>
        </p:txBody>
      </p:sp>
      <p:pic>
        <p:nvPicPr>
          <p:cNvPr id="4" name="Picture 16" descr="http://s013.radikal.ru/i325/1011/0f/661d1c6ce5ca.jpg"/>
          <p:cNvPicPr>
            <a:picLocks noChangeAspect="1" noChangeArrowheads="1"/>
          </p:cNvPicPr>
          <p:nvPr/>
        </p:nvPicPr>
        <p:blipFill>
          <a:blip r:embed="rId2" cstate="print"/>
          <a:srcRect l="8894" t="8435" r="9789" b="6866"/>
          <a:stretch>
            <a:fillRect/>
          </a:stretch>
        </p:blipFill>
        <p:spPr bwMode="auto">
          <a:xfrm>
            <a:off x="1" y="3356992"/>
            <a:ext cx="3347863" cy="350100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rum.zakonia.ru/foto/images/100/1_748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0"/>
            <a:ext cx="6624736" cy="11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Как широки и необъятны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Российские просторы 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835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Юлия\Desktop\xocfhcbgf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642627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8064" y="2924944"/>
            <a:ext cx="38164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Какое дерево является символом России?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910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– 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многонациональная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страна!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национальности в ней проживают? (русские, татары,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армяне, башкиры, чуваши, чеченцы, якуты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 др. национальности).</a:t>
            </a:r>
            <a:r>
              <a:rPr lang="ru-RU" sz="2000" b="1" i="1" dirty="0">
                <a:solidFill>
                  <a:schemeClr val="tx1"/>
                </a:solidFill>
              </a:rPr>
              <a:t/>
            </a:r>
            <a:br>
              <a:rPr lang="ru-RU" sz="2000" b="1" i="1" dirty="0">
                <a:solidFill>
                  <a:schemeClr val="tx1"/>
                </a:solidFill>
              </a:rPr>
            </a:b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t="28470" r="25895" b="9567"/>
          <a:stretch>
            <a:fillRect/>
          </a:stretch>
        </p:blipFill>
        <p:spPr>
          <a:xfrm>
            <a:off x="0" y="1844824"/>
            <a:ext cx="9144000" cy="483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5502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6480720"/>
          </a:xfrm>
        </p:spPr>
        <p:txBody>
          <a:bodyPr/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Дружат птицы в вышине,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Дружат рыбы в глубине,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Дружит с небом океан,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Дружат дети разных стран.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Дружат солнце и весна,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Дружат звезды и луна,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Дружат в море корабли,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Дружат дети всей Земли.  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(В.Викторов)</a:t>
            </a:r>
          </a:p>
          <a:p>
            <a:pPr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967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пословицы о дружбе вы знаете?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653098"/>
            <a:ext cx="91440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Новых друзей наживай, а старых не забывай.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за всех и все за одного.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имей сто рублей, а имей сто друзей.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друга – ищи, а нашел – береги.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461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148478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0"/>
            <a:ext cx="6336704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163" y="80212"/>
            <a:ext cx="2977661" cy="67808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Предлагаю вместе с детьми послушать и спеть песню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«Моя    Россия»</a:t>
            </a:r>
          </a:p>
          <a:p>
            <a:pPr algn="ctr"/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67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-29199"/>
            <a:ext cx="5862336" cy="68871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275857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Давайте вместе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отдохнем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и</a:t>
            </a:r>
            <a:r>
              <a:rPr lang="ru-RU" sz="3200" b="1" i="1" dirty="0" smtClean="0">
                <a:solidFill>
                  <a:srgbClr val="FF0000"/>
                </a:solidFill>
              </a:rPr>
              <a:t> пальчиковую гимнастику начнем!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397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601216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313184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 исполнении русского народного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оркестра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«Яхонт»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п</a:t>
            </a:r>
            <a:r>
              <a:rPr lang="ru-RU" sz="2800" b="1" i="1" dirty="0" smtClean="0">
                <a:solidFill>
                  <a:srgbClr val="FF0000"/>
                </a:solidFill>
              </a:rPr>
              <a:t>редлагаю </a:t>
            </a:r>
            <a:r>
              <a:rPr lang="ru-RU" sz="2800" b="1" i="1" dirty="0">
                <a:solidFill>
                  <a:srgbClr val="FF0000"/>
                </a:solidFill>
              </a:rPr>
              <a:t>п</a:t>
            </a:r>
            <a:r>
              <a:rPr lang="ru-RU" sz="2800" b="1" i="1" dirty="0" smtClean="0">
                <a:solidFill>
                  <a:srgbClr val="FF0000"/>
                </a:solidFill>
              </a:rPr>
              <a:t>ослушать произведение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Ах,ты,березка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787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0"/>
            <a:ext cx="2664296" cy="6857999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1.Чем вам запомнилась  презентация ?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(прошу вас  изобразить вместе с детьми   в рисунках,, аппликациях,</a:t>
            </a:r>
          </a:p>
          <a:p>
            <a:pPr algn="ctr"/>
            <a:r>
              <a:rPr lang="ru-RU" sz="2400" i="1" err="1" smtClean="0">
                <a:solidFill>
                  <a:srgbClr val="FF0000"/>
                </a:solidFill>
              </a:rPr>
              <a:t>фотографиях</a:t>
            </a:r>
            <a:r>
              <a:rPr lang="ru-RU" sz="2400" i="1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2400" i="1" smtClean="0">
                <a:solidFill>
                  <a:srgbClr val="FF0000"/>
                </a:solidFill>
              </a:rPr>
              <a:t>играх,можно</a:t>
            </a:r>
            <a:r>
              <a:rPr lang="ru-RU" sz="2400" i="1" dirty="0" smtClean="0">
                <a:solidFill>
                  <a:srgbClr val="FF0000"/>
                </a:solidFill>
              </a:rPr>
              <a:t>  снять своего ребенка на видео)</a:t>
            </a:r>
          </a:p>
          <a:p>
            <a:pPr algn="ctr"/>
            <a:endParaRPr lang="ru-RU" sz="2400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1"/>
            <a:ext cx="3194774" cy="68579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2.К произведению 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«</a:t>
            </a:r>
            <a:r>
              <a:rPr lang="ru-RU" sz="2800" i="1" dirty="0" err="1" smtClean="0">
                <a:solidFill>
                  <a:srgbClr val="FF0000"/>
                </a:solidFill>
              </a:rPr>
              <a:t>Ах,ты,березка</a:t>
            </a:r>
            <a:r>
              <a:rPr lang="ru-RU" sz="2800" i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2800" i="1" dirty="0">
                <a:solidFill>
                  <a:srgbClr val="FF0000"/>
                </a:solidFill>
              </a:rPr>
              <a:t>н</a:t>
            </a:r>
            <a:r>
              <a:rPr lang="ru-RU" sz="2800" i="1" dirty="0" smtClean="0">
                <a:solidFill>
                  <a:srgbClr val="FF0000"/>
                </a:solidFill>
              </a:rPr>
              <a:t>арисовать инструменты,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которые услышали</a:t>
            </a:r>
          </a:p>
          <a:p>
            <a:pPr algn="ctr"/>
            <a:r>
              <a:rPr lang="ru-RU" sz="2800" i="1" dirty="0">
                <a:solidFill>
                  <a:srgbClr val="FF0000"/>
                </a:solidFill>
              </a:rPr>
              <a:t>в</a:t>
            </a:r>
            <a:r>
              <a:rPr lang="ru-RU" sz="2800" i="1" dirty="0" smtClean="0">
                <a:solidFill>
                  <a:srgbClr val="FF0000"/>
                </a:solidFill>
              </a:rPr>
              <a:t> оркестре.</a:t>
            </a:r>
          </a:p>
          <a:p>
            <a:pPr algn="ctr"/>
            <a:endParaRPr lang="ru-RU" sz="2000" i="1" dirty="0"/>
          </a:p>
        </p:txBody>
      </p:sp>
      <p:sp>
        <p:nvSpPr>
          <p:cNvPr id="4" name="Овал 3"/>
          <p:cNvSpPr/>
          <p:nvPr/>
        </p:nvSpPr>
        <p:spPr>
          <a:xfrm>
            <a:off x="0" y="260648"/>
            <a:ext cx="3275856" cy="65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А теперь предлагаю выполнить задания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862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2276872"/>
            <a:ext cx="91440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" y="-9672"/>
            <a:ext cx="9141822" cy="48788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869160"/>
            <a:ext cx="9324528" cy="192251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i="1" dirty="0" smtClean="0">
                <a:solidFill>
                  <a:srgbClr val="FF0000"/>
                </a:solidFill>
              </a:rPr>
              <a:t>Спасибо  !</a:t>
            </a:r>
            <a:endParaRPr lang="ru-RU" sz="11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.mota.ru/upload/wallpapers/2012/03/03/16/05/30379/KlmdAqSjpv-128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0"/>
            <a:ext cx="72008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Как много вокруг полей, лесов ,морей и рек!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345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estival.1september.ru/articles/624665/presentation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9692" y="3974"/>
            <a:ext cx="5544616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Вглядитесь, сколько красоты нам дарит природа!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203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aselo.ru/upload/iblock/9fe/dom_1393381139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175"/>
            <a:ext cx="9433048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3175"/>
            <a:ext cx="5904656" cy="1121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А сколько больших городов и маленьких деревушек!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322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00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eonett.ru/wp-content/uploads/2008/04/45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56701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0"/>
            <a:ext cx="504056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Москва-столица России!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469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Картинка 36 из 2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71600" y="548680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Москва – столица России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331640" y="1196752"/>
            <a:ext cx="51133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площадь</a:t>
            </a:r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башни Кремля,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сердце России,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Которое любит </a:t>
            </a:r>
            <a:r>
              <a:rPr lang="ru-RU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тебя.</a:t>
            </a:r>
            <a:endParaRPr lang="ru-RU" sz="2400" b="1" dirty="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0_57786_6cc24f37_XL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25760" y="2698628"/>
            <a:ext cx="8892480" cy="4174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0" y="3694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Россия - это огромная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страна!</a:t>
            </a:r>
            <a:endParaRPr 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Одна из самых больших в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мире.</a:t>
            </a:r>
            <a:endParaRPr 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000" b="1" dirty="0"/>
              <a:t>Когда на одном конце нашей страны люди ложатся спать, на другом начинается утро. На одном конце нашей страны может идти снег, а на другом – припекать солнышко. Чтобы добраться с одного конца на другой на поезде надо ехать 7 дней – неделю, а на самолете лететь почти </a:t>
            </a:r>
            <a:r>
              <a:rPr lang="ru-RU" sz="2000" b="1" dirty="0" smtClean="0"/>
              <a:t>сутки.</a:t>
            </a:r>
            <a:endParaRPr lang="ru-RU" b="1" dirty="0"/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506</Words>
  <Application>Microsoft Office PowerPoint</Application>
  <PresentationFormat>Экран (4:3)</PresentationFormat>
  <Paragraphs>104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Символы России</vt:lpstr>
      <vt:lpstr>Презентация PowerPoint</vt:lpstr>
      <vt:lpstr>Президент России В.В.Путин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Россия – это многонациональная страна!   Какие национальности в ней проживают? (русские, татары, армяне, башкиры, чуваши, чеченцы, якуты и  др. национальности). </vt:lpstr>
      <vt:lpstr>Презентация PowerPoint</vt:lpstr>
      <vt:lpstr>Какие пословицы о дружбе вы знаете?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RePack by Diakov</cp:lastModifiedBy>
  <cp:revision>60</cp:revision>
  <dcterms:created xsi:type="dcterms:W3CDTF">2013-02-05T20:37:06Z</dcterms:created>
  <dcterms:modified xsi:type="dcterms:W3CDTF">2020-04-17T08:06:36Z</dcterms:modified>
</cp:coreProperties>
</file>