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56" r:id="rId4"/>
    <p:sldId id="265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0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6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3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0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4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2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9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6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7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6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1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DFD844-F1B8-439E-813F-F50512A73E97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0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693" y="124691"/>
            <a:ext cx="9440034" cy="2704723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/>
              </a:rPr>
              <a:t>Беседа </a:t>
            </a:r>
            <a:r>
              <a:rPr lang="ru-RU" sz="4000" dirty="0">
                <a:effectLst/>
              </a:rPr>
              <a:t>со старшими дошкольниками о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Великой </a:t>
            </a:r>
            <a:r>
              <a:rPr lang="ru-RU" sz="4000" dirty="0">
                <a:effectLst/>
              </a:rPr>
              <a:t>Отечественной войне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на </a:t>
            </a:r>
            <a:r>
              <a:rPr lang="ru-RU" sz="4000" dirty="0">
                <a:effectLst/>
              </a:rPr>
              <a:t>тему: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День </a:t>
            </a:r>
            <a:r>
              <a:rPr lang="ru-RU" sz="4000" dirty="0">
                <a:effectLst/>
              </a:rPr>
              <a:t>Победы 9 Мая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693" y="3359351"/>
            <a:ext cx="4396262" cy="2667377"/>
          </a:xfrm>
        </p:spPr>
        <p:txBody>
          <a:bodyPr>
            <a:noAutofit/>
          </a:bodyPr>
          <a:lstStyle/>
          <a:p>
            <a:pPr algn="l"/>
            <a:r>
              <a:rPr lang="ru-RU" sz="2400" u="sng" dirty="0" smtClean="0">
                <a:effectLst/>
              </a:rPr>
              <a:t>Цель</a:t>
            </a:r>
            <a:r>
              <a:rPr lang="ru-RU" sz="2400" dirty="0" smtClean="0">
                <a:effectLst/>
              </a:rPr>
              <a:t>:    Воспитание </a:t>
            </a:r>
            <a:r>
              <a:rPr lang="ru-RU" sz="2400" dirty="0">
                <a:effectLst/>
              </a:rPr>
              <a:t>гражданско-патриотических чувств у дошкольников; через ознакомление с событиями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67832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7645" y="114220"/>
            <a:ext cx="3886200" cy="311735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9 Мая, в День Победы нашего народа в великой Отечественной войне, на улицы и площади городов вышли тысячи людей. У всех на глазах блестели слезы радости и печали одновременно. Люди радовались Великой Победе и печалились о потере близких и дорогих людей.</a:t>
            </a:r>
          </a:p>
        </p:txBody>
      </p:sp>
      <p:pic>
        <p:nvPicPr>
          <p:cNvPr id="8196" name="Picture 4" descr="http://slavyanskaya-kultura.ru/images/2369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58" y="2732767"/>
            <a:ext cx="2753106" cy="395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s://kudago.com/media/images/list/0a/d0/0ad040ecb449eaa85417795b8e162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" y="569336"/>
            <a:ext cx="7715250" cy="532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500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041" y="142640"/>
            <a:ext cx="10353762" cy="397687"/>
          </a:xfrm>
        </p:spPr>
        <p:txBody>
          <a:bodyPr/>
          <a:lstStyle/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Каждый </a:t>
            </a:r>
            <a:r>
              <a:rPr lang="ru-RU" dirty="0">
                <a:solidFill>
                  <a:schemeClr val="tx1"/>
                </a:solidFill>
              </a:rPr>
              <a:t>год 9 мая мы отмечаем особенный праздник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«со слезами на глазах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5910" y="976528"/>
            <a:ext cx="24695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Майское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</a:t>
            </a:r>
          </a:p>
          <a:p>
            <a:r>
              <a:rPr lang="ru-RU" dirty="0" smtClean="0"/>
              <a:t>70 лет!</a:t>
            </a:r>
          </a:p>
          <a:p>
            <a:endParaRPr lang="ru-RU" dirty="0" smtClean="0"/>
          </a:p>
          <a:p>
            <a:r>
              <a:rPr lang="ru-RU" dirty="0" smtClean="0"/>
              <a:t>Красных тюльпанов</a:t>
            </a:r>
          </a:p>
          <a:p>
            <a:r>
              <a:rPr lang="ru-RU" dirty="0" smtClean="0"/>
              <a:t>Алое пламя,</a:t>
            </a:r>
          </a:p>
          <a:p>
            <a:r>
              <a:rPr lang="ru-RU" dirty="0" smtClean="0"/>
              <a:t>Как над Рейхстагом</a:t>
            </a:r>
          </a:p>
          <a:p>
            <a:r>
              <a:rPr lang="ru-RU" dirty="0" smtClean="0"/>
              <a:t>Красное Знамя!</a:t>
            </a:r>
          </a:p>
          <a:p>
            <a:endParaRPr lang="ru-RU" dirty="0" smtClean="0"/>
          </a:p>
          <a:p>
            <a:r>
              <a:rPr lang="ru-RU" dirty="0" smtClean="0"/>
              <a:t>Битвы, походы –</a:t>
            </a:r>
          </a:p>
          <a:p>
            <a:r>
              <a:rPr lang="ru-RU" dirty="0" smtClean="0"/>
              <a:t>Всё пережито,</a:t>
            </a:r>
          </a:p>
          <a:p>
            <a:r>
              <a:rPr lang="ru-RU" dirty="0" smtClean="0"/>
              <a:t>Радость Победы!</a:t>
            </a:r>
          </a:p>
          <a:p>
            <a:r>
              <a:rPr lang="ru-RU" dirty="0" smtClean="0"/>
              <a:t>Нет! Не забыто!</a:t>
            </a:r>
          </a:p>
          <a:p>
            <a:endParaRPr lang="ru-RU" dirty="0" smtClean="0"/>
          </a:p>
          <a:p>
            <a:r>
              <a:rPr lang="ru-RU" dirty="0" smtClean="0"/>
              <a:t>Мирное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 –</a:t>
            </a:r>
          </a:p>
          <a:p>
            <a:r>
              <a:rPr lang="ru-RU" dirty="0" smtClean="0"/>
              <a:t>70 лет!</a:t>
            </a:r>
          </a:p>
          <a:p>
            <a:r>
              <a:rPr lang="ru-RU" dirty="0" smtClean="0"/>
              <a:t>(Н. </a:t>
            </a:r>
            <a:r>
              <a:rPr lang="ru-RU" dirty="0" err="1" smtClean="0"/>
              <a:t>Майданик</a:t>
            </a:r>
            <a:r>
              <a:rPr lang="ru-RU" dirty="0" smtClean="0"/>
              <a:t> )</a:t>
            </a:r>
            <a:endParaRPr lang="ru-RU" dirty="0"/>
          </a:p>
        </p:txBody>
      </p:sp>
      <p:pic>
        <p:nvPicPr>
          <p:cNvPr id="9220" name="Picture 4" descr="http://semyaivera.ru/wp-content/uploads/2012/05/Den-pobedy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57" y="540327"/>
            <a:ext cx="7523307" cy="630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ev-leshhenko-den-pobedy-(mp3-crazy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10" y="23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детей по теме: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</a:t>
            </a:r>
            <a:r>
              <a:rPr lang="ru-RU" dirty="0"/>
              <a:t>праздник мы отмечаем 9 мая? </a:t>
            </a:r>
          </a:p>
          <a:p>
            <a:r>
              <a:rPr lang="ru-RU" dirty="0"/>
              <a:t>Когда началась Великая Отечественная война?</a:t>
            </a:r>
          </a:p>
          <a:p>
            <a:r>
              <a:rPr lang="ru-RU" dirty="0"/>
              <a:t>Почему она так называется?</a:t>
            </a:r>
          </a:p>
          <a:p>
            <a:r>
              <a:rPr lang="ru-RU" dirty="0"/>
              <a:t>Какая страна начала войну?</a:t>
            </a:r>
          </a:p>
          <a:p>
            <a:r>
              <a:rPr lang="ru-RU" dirty="0"/>
              <a:t>Кто такие фашисты? Что они хотели сделать с нашим </a:t>
            </a:r>
            <a:r>
              <a:rPr lang="ru-RU" dirty="0" smtClean="0"/>
              <a:t>народом?</a:t>
            </a:r>
          </a:p>
          <a:p>
            <a:r>
              <a:rPr lang="ru-RU" dirty="0" smtClean="0"/>
              <a:t>Когда </a:t>
            </a:r>
            <a:r>
              <a:rPr lang="ru-RU" dirty="0"/>
              <a:t>закончилась война? Кто победил?</a:t>
            </a:r>
          </a:p>
          <a:p>
            <a:r>
              <a:rPr lang="ru-RU" dirty="0" smtClean="0"/>
              <a:t>Почему нужно помнить про войну?</a:t>
            </a:r>
          </a:p>
          <a:p>
            <a:r>
              <a:rPr lang="ru-RU" dirty="0" smtClean="0"/>
              <a:t>Кого </a:t>
            </a:r>
            <a:r>
              <a:rPr lang="ru-RU" dirty="0"/>
              <a:t>мы благодарим в этот день и за что?</a:t>
            </a:r>
          </a:p>
        </p:txBody>
      </p:sp>
    </p:spTree>
    <p:extLst>
      <p:ext uri="{BB962C8B-B14F-4D97-AF65-F5344CB8AC3E}">
        <p14:creationId xmlns:p14="http://schemas.microsoft.com/office/powerpoint/2010/main" val="347788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erkalotv.ru/alboms/3/9907/1941-g-avgust-v-moskovskom-bomboubegishche--fotograf-margaret-burk-uayt-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0657" y="314700"/>
            <a:ext cx="9162804" cy="6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9580418" y="716973"/>
            <a:ext cx="261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Была самая короткая ночь в году. Люди мирно спали.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791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usplt.ru/netcat_files/53/107/640x420/avianalet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" y="148649"/>
            <a:ext cx="9970430" cy="654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5436" y="931574"/>
            <a:ext cx="1828799" cy="45963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600" dirty="0">
                <a:effectLst/>
                <a:latin typeface="Helvetica Neue"/>
              </a:rPr>
              <a:t>И вдруг:</a:t>
            </a:r>
          </a:p>
          <a:p>
            <a:pPr algn="l"/>
            <a:r>
              <a:rPr lang="ru-RU" sz="2600" dirty="0">
                <a:effectLst/>
                <a:latin typeface="Helvetica Neue"/>
              </a:rPr>
              <a:t>— Война! Война</a:t>
            </a:r>
            <a:r>
              <a:rPr lang="ru-RU" sz="2600" dirty="0" smtClean="0">
                <a:effectLst/>
                <a:latin typeface="Helvetica Neue"/>
              </a:rPr>
              <a:t>!</a:t>
            </a:r>
          </a:p>
          <a:p>
            <a:pPr algn="l"/>
            <a:endParaRPr lang="ru-RU" sz="2600" dirty="0">
              <a:effectLst/>
              <a:latin typeface="Helvetica Neue"/>
            </a:endParaRPr>
          </a:p>
          <a:p>
            <a:pPr algn="l"/>
            <a:r>
              <a:rPr lang="ru-RU" sz="2600" dirty="0" smtClean="0">
                <a:effectLst/>
                <a:latin typeface="Helvetica Neue"/>
              </a:rPr>
              <a:t>Налетели фашистские самолеты и стали сбрасывать бомбы на города нашей Родины.</a:t>
            </a:r>
            <a:endParaRPr lang="ru-RU" sz="2600" dirty="0">
              <a:effectLst/>
              <a:latin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22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2209" y="454368"/>
            <a:ext cx="2566554" cy="6403632"/>
          </a:xfrm>
        </p:spPr>
        <p:txBody>
          <a:bodyPr>
            <a:normAutofit fontScale="85000" lnSpcReduction="20000"/>
          </a:bodyPr>
          <a:lstStyle/>
          <a:p>
            <a:pPr marL="36900" indent="0">
              <a:buNone/>
            </a:pPr>
            <a:r>
              <a:rPr lang="ru-RU" dirty="0" smtClean="0"/>
              <a:t>22 июня 1941года началась  Великая </a:t>
            </a:r>
            <a:r>
              <a:rPr lang="ru-RU" dirty="0"/>
              <a:t>Отечественная война. Великой ее назвали потому, что не видел еще свет войны такой огромной, такой разрушительной. Никогда еще не сталкивалось в сражениях столько солдат, столько самолетов и танков, никогда еще не было разрушено столько городов, убито столько людей. Ужасная была война! А Отечественной зовут ее потому, что защищали в той войне наши солдаты свое отечество — родные поля, дома, любимых жен и детей. Защищали свободу родной страны от злых фашистов.</a:t>
            </a:r>
          </a:p>
        </p:txBody>
      </p:sp>
      <p:pic>
        <p:nvPicPr>
          <p:cNvPr id="10242" name="Picture 2" descr="http://gde.grodno.by/albums/old_grodno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2" y="532299"/>
            <a:ext cx="8737505" cy="568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04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8627" y="101077"/>
            <a:ext cx="2234045" cy="6590668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А кто такие фашисты? Это были злые, жестокие люди. Они решили, что на всей Земле должен остаться только их народ, который они считали самым лучшим. А все другие народы они хотели уничтожить. Там, где проходила армия фашистов, оставались разрушенные города и деревни, сожженные дома, убитые люди.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://www.e-news.su/uploads/posts/2015-06/1435123379_d3eb0d3cd33e496001c3fe72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6" y="279643"/>
            <a:ext cx="9373736" cy="623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49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3318" y="163421"/>
            <a:ext cx="2078182" cy="651793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Великая Отечественная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война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продолжалась четыре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года.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Нелёгким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был путь к победе. Враги напали на нас неожиданно. У них было больше танков и самолётов. Наши армии отступали. Бои шли на земле, в небе, на море. </a:t>
            </a:r>
          </a:p>
          <a:p>
            <a:endParaRPr lang="ru-RU" dirty="0"/>
          </a:p>
        </p:txBody>
      </p:sp>
      <p:pic>
        <p:nvPicPr>
          <p:cNvPr id="4100" name="Picture 4" descr="http://www.pravmir.ru/wp-content/uploads/2013/06/1304337908_130416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6" y="475148"/>
            <a:ext cx="9689552" cy="589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35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100" y="194595"/>
            <a:ext cx="2247900" cy="405875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На войне сражались не только мужчины, но и женщины. Они были медсестрами, врачами, санитарками, </a:t>
            </a:r>
            <a:r>
              <a:rPr lang="ru-RU" sz="1800" dirty="0" smtClean="0">
                <a:solidFill>
                  <a:schemeClr val="tx1"/>
                </a:solidFill>
              </a:rPr>
              <a:t>разведчицами, связистками</a:t>
            </a:r>
            <a:r>
              <a:rPr lang="ru-RU" sz="1800" dirty="0">
                <a:solidFill>
                  <a:schemeClr val="tx1"/>
                </a:solidFill>
              </a:rPr>
              <a:t>. Многих солдат спасли от смерти добрые женские руки. Те, кто оставался в тылу, работали на заводах, фабриках, делали оружие: танки, автоматы, самолеты, минометы и пушки.</a:t>
            </a:r>
          </a:p>
        </p:txBody>
      </p:sp>
      <p:pic>
        <p:nvPicPr>
          <p:cNvPr id="7170" name="Picture 2" descr="http://sarmedinfo.ru/images/2053_1855831376_big_%D0%9F%D0%B5%D1%80%D0%B5%D0%B2%D1%8F%D0%B7%D0%BA%D0%B0_%D0%BD%D0%B0_%D0%BF%D0%BE%D0%BB%D0%B5_%D0%B1%D0%BE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194595"/>
            <a:ext cx="4270953" cy="323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://womenation.org/wp-content/uploads/2013/12/zhenschiny-na-vojn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0" y="280205"/>
            <a:ext cx="5113581" cy="30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https://s2.openrussia.org/u-img/1be67dcba0/o/88/33/883344426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3699162"/>
            <a:ext cx="4452137" cy="29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http://beliykrest.ru/upload/medialibrary/b6a/b6a31a2c9e95fdc9a3e69b901d58dc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85" y="3530410"/>
            <a:ext cx="4749697" cy="314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282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36" y="246549"/>
            <a:ext cx="2441864" cy="642441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Советские люди (Советский Союз — так называлась в те годы наша страна) делали всё, чтобы остановить фашистов. Даже в самые тяжёлые дни они твёрдо верили: «Враг будет разбит! Победа будет за нами!»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fhw.kemrsl.ru/upload/iblock/442/442cbf45df0917431ce8e1c75640bb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452950"/>
            <a:ext cx="9192064" cy="60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8691" y="142640"/>
            <a:ext cx="2778185" cy="6569887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И вот пришёл день, когда наступление захватчиков было остановлено. Советские армии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погнали </a:t>
            </a: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фашистов с родной земли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.</a:t>
            </a: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Фашисты признали полное своё поражение 9 мая. С той поры этот день стал нашим великим праздником — Днём Победы.</a:t>
            </a:r>
          </a:p>
        </p:txBody>
      </p:sp>
      <p:pic>
        <p:nvPicPr>
          <p:cNvPr id="6146" name="Picture 2" descr="http://www.uralasbest.ru/files/d2ns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1" y="173813"/>
            <a:ext cx="9023140" cy="511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11728" y="5486400"/>
            <a:ext cx="423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Наших солдат-победителей, возвращающихся с войны, встречали с цветами.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92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586</TotalTime>
  <Words>568</Words>
  <Application>Microsoft Office PowerPoint</Application>
  <PresentationFormat>Широкоэкранный</PresentationFormat>
  <Paragraphs>47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Calisto MT</vt:lpstr>
      <vt:lpstr>Helvetica Neue</vt:lpstr>
      <vt:lpstr>Trebuchet MS</vt:lpstr>
      <vt:lpstr>Wingdings 2</vt:lpstr>
      <vt:lpstr>Грифель</vt:lpstr>
      <vt:lpstr>Беседа со старшими дошкольниками о  Великой Отечественной войне  на тему:  День Победы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детей по теме: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10i</dc:creator>
  <cp:lastModifiedBy>RePack by Diakov</cp:lastModifiedBy>
  <cp:revision>16</cp:revision>
  <dcterms:created xsi:type="dcterms:W3CDTF">2016-05-09T09:47:51Z</dcterms:created>
  <dcterms:modified xsi:type="dcterms:W3CDTF">2020-03-26T07:56:55Z</dcterms:modified>
</cp:coreProperties>
</file>