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63" r:id="rId4"/>
    <p:sldId id="271" r:id="rId5"/>
    <p:sldId id="265" r:id="rId6"/>
    <p:sldId id="270" r:id="rId7"/>
    <p:sldId id="264" r:id="rId8"/>
    <p:sldId id="266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CC0099"/>
    <a:srgbClr val="F0F381"/>
    <a:srgbClr val="9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56" autoAdjust="0"/>
  </p:normalViewPr>
  <p:slideViewPr>
    <p:cSldViewPr>
      <p:cViewPr varScale="1">
        <p:scale>
          <a:sx n="51" d="100"/>
          <a:sy n="51" d="100"/>
        </p:scale>
        <p:origin x="-1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49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24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34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31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64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56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66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64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52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05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7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D4EDA-363A-4EF0-8329-2FF618FACB7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F9D6-0D8B-41AE-9666-CD212DA8D6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84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0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2.gif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jpeg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2.mp3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6.xml"/><Relationship Id="rId7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2.mp3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slide" Target="slide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jpeg"/><Relationship Id="rId7" Type="http://schemas.openxmlformats.org/officeDocument/2006/relationships/slide" Target="slide20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jpeg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6.xml"/><Relationship Id="rId7" Type="http://schemas.openxmlformats.org/officeDocument/2006/relationships/image" Target="../media/image13.gif"/><Relationship Id="rId12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jpeg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.xml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microsoft.com/office/2007/relationships/hdphoto" Target="../media/hdphoto1.wdp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jpeg"/><Relationship Id="rId7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g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57166"/>
            <a:ext cx="5508104" cy="55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3528" y="-10614"/>
            <a:ext cx="417703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11780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дорожного движения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1930441"/>
            <a:ext cx="35719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 smtClean="0">
              <a:ln w="0"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n w="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МАЛЫШ</a:t>
            </a:r>
            <a:r>
              <a:rPr lang="ru-RU" sz="4000" dirty="0" smtClean="0">
                <a:ln w="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городе</a:t>
            </a:r>
            <a:endParaRPr lang="ru-RU" sz="4000" b="1" dirty="0">
              <a:ln w="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1785926"/>
            <a:ext cx="936104" cy="46166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24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-27384"/>
            <a:ext cx="9144000" cy="6931102"/>
            <a:chOff x="0" y="-27384"/>
            <a:chExt cx="9144000" cy="6931102"/>
          </a:xfr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2" name="Прямоугольник 21"/>
            <p:cNvSpPr/>
            <p:nvPr/>
          </p:nvSpPr>
          <p:spPr>
            <a:xfrm>
              <a:off x="8964488" y="0"/>
              <a:ext cx="179512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0"/>
              <a:ext cx="17951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0" y="6741368"/>
              <a:ext cx="9144000" cy="162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-27384"/>
              <a:ext cx="9144000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59732" y="5986117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Интерактивная игра - тренажер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278" y="-61645"/>
            <a:ext cx="9263278" cy="70723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8520" y="-171400"/>
            <a:ext cx="9388654" cy="71634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 smtClean="0">
                <a:ln/>
                <a:solidFill>
                  <a:schemeClr val="accent3"/>
                </a:solidFill>
              </a:rPr>
              <a:t>ОЙ!</a:t>
            </a:r>
            <a:endParaRPr lang="ru-RU" sz="11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1" name="Nepravilnyj_otvet_-_Bez_nazvaniya_(iPlayer.f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00" end="9827.34369999999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22" name="Управляющая кнопка: домой 21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9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4126" y="-171400"/>
            <a:ext cx="9388654" cy="7163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5736" y="332656"/>
            <a:ext cx="5312549" cy="3831676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624" y="4437112"/>
            <a:ext cx="1993404" cy="1993404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91880" y="4412095"/>
            <a:ext cx="2666667" cy="2057143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200" y="4406888"/>
            <a:ext cx="1993404" cy="1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3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80528" y="-271133"/>
            <a:ext cx="9388654" cy="7163421"/>
          </a:xfrm>
          <a:prstGeom prst="rect">
            <a:avLst/>
          </a:prstGeom>
        </p:spPr>
      </p:pic>
      <p:pic>
        <p:nvPicPr>
          <p:cNvPr id="3" name="zvuk_-_aplodismenty_(xMusic.me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70183" y="5586941"/>
            <a:ext cx="609600" cy="609600"/>
          </a:xfrm>
          <a:prstGeom prst="rect">
            <a:avLst/>
          </a:prstGeom>
        </p:spPr>
      </p:pic>
      <p:sp>
        <p:nvSpPr>
          <p:cNvPr id="4" name="Стрелка вправо 3">
            <a:hlinkClick r:id="rId7" action="ppaction://hlinksldjump"/>
          </p:cNvPr>
          <p:cNvSpPr/>
          <p:nvPr/>
        </p:nvSpPr>
        <p:spPr>
          <a:xfrm>
            <a:off x="913399" y="6014330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8" action="ppaction://hlinksldjump" highlightClick="1"/>
          </p:cNvPr>
          <p:cNvSpPr/>
          <p:nvPr/>
        </p:nvSpPr>
        <p:spPr>
          <a:xfrm>
            <a:off x="337335" y="5902866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63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3" name="Nepravilnyj_otvet_-_Bez_nazvaniya_(iPlayer.f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00" end="9827.34369999999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 smtClean="0">
                <a:ln/>
                <a:solidFill>
                  <a:schemeClr val="accent3"/>
                </a:solidFill>
              </a:rPr>
              <a:t>ОЙ!</a:t>
            </a:r>
            <a:endParaRPr lang="ru-RU" sz="11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8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6836" y="-152712"/>
            <a:ext cx="9388654" cy="7163421"/>
          </a:xfrm>
          <a:prstGeom prst="rect">
            <a:avLst/>
          </a:prstGeom>
        </p:spPr>
      </p:pic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2950" y="332654"/>
            <a:ext cx="1344150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2950" y="2492896"/>
            <a:ext cx="1404156" cy="1872208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65868" y="4509122"/>
            <a:ext cx="1382934" cy="2088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9512" y="1214753"/>
            <a:ext cx="5904656" cy="44284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TextBox 6">
            <a:hlinkClick r:id="rId8" action="ppaction://hlinksldjump"/>
          </p:cNvPr>
          <p:cNvSpPr txBox="1"/>
          <p:nvPr/>
        </p:nvSpPr>
        <p:spPr>
          <a:xfrm>
            <a:off x="6516216" y="2204864"/>
            <a:ext cx="2304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?</a:t>
            </a:r>
            <a:endParaRPr lang="ru-RU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pic>
        <p:nvPicPr>
          <p:cNvPr id="4" name="zvuk_-_aplodismenty_(xMusic.me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70183" y="5586941"/>
            <a:ext cx="609600" cy="609600"/>
          </a:xfrm>
          <a:prstGeom prst="rect">
            <a:avLst/>
          </a:prstGeom>
        </p:spPr>
      </p:pic>
      <p:sp>
        <p:nvSpPr>
          <p:cNvPr id="5" name="Стрелка вправо 4">
            <a:hlinkClick r:id="rId7" action="ppaction://hlinksldjump"/>
          </p:cNvPr>
          <p:cNvSpPr/>
          <p:nvPr/>
        </p:nvSpPr>
        <p:spPr>
          <a:xfrm>
            <a:off x="913399" y="6014330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337335" y="5902866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2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4" name="Nepravilnyj_otvet_-_Bez_nazvaniya_(iPlayer.f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00" end="9827.34369999999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 smtClean="0">
                <a:ln/>
                <a:solidFill>
                  <a:schemeClr val="accent3"/>
                </a:solidFill>
              </a:rPr>
              <a:t>ОЙ!</a:t>
            </a:r>
            <a:endParaRPr lang="ru-RU" sz="11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7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6836" y="-152712"/>
            <a:ext cx="9388654" cy="71634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55776" y="307602"/>
            <a:ext cx="5809828" cy="3810000"/>
          </a:xfrm>
          <a:prstGeom prst="rect">
            <a:avLst/>
          </a:prstGeom>
        </p:spPr>
      </p:pic>
      <p:sp>
        <p:nvSpPr>
          <p:cNvPr id="4" name="Умножение 3"/>
          <p:cNvSpPr/>
          <p:nvPr/>
        </p:nvSpPr>
        <p:spPr>
          <a:xfrm>
            <a:off x="-261302" y="-164477"/>
            <a:ext cx="6120680" cy="48245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2240" y="4577916"/>
            <a:ext cx="2091555" cy="1841283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39952" y="4509120"/>
            <a:ext cx="1883221" cy="1880083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1439" y="4465852"/>
            <a:ext cx="2065412" cy="20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4" name="zvuk_-_aplodismenty_(xMusic.me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70183" y="5586941"/>
            <a:ext cx="609600" cy="609600"/>
          </a:xfrm>
          <a:prstGeom prst="rect">
            <a:avLst/>
          </a:prstGeom>
        </p:spPr>
      </p:pic>
      <p:sp>
        <p:nvSpPr>
          <p:cNvPr id="5" name="Стрелка вправо 4">
            <a:hlinkClick r:id="rId7" action="ppaction://hlinksldjump"/>
          </p:cNvPr>
          <p:cNvSpPr/>
          <p:nvPr/>
        </p:nvSpPr>
        <p:spPr>
          <a:xfrm>
            <a:off x="913399" y="6014330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337335" y="5902866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9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4" name="Nepravilnyj_otvet_-_Bez_nazvaniya_(iPlayer.f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00" end="9827.34369999999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 smtClean="0">
                <a:ln/>
                <a:solidFill>
                  <a:schemeClr val="accent3"/>
                </a:solidFill>
              </a:rPr>
              <a:t>ОЙ!</a:t>
            </a:r>
            <a:endParaRPr lang="ru-RU" sz="11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5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8029" y="-171400"/>
            <a:ext cx="9382557" cy="7163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68560" y="-18690"/>
            <a:ext cx="3713413" cy="6876690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909118" y="313280"/>
            <a:ext cx="1454970" cy="6012000"/>
            <a:chOff x="3909118" y="313280"/>
            <a:chExt cx="1454970" cy="601200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4644008" y="313280"/>
              <a:ext cx="0" cy="601200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Блок-схема: узел 3"/>
            <p:cNvSpPr/>
            <p:nvPr/>
          </p:nvSpPr>
          <p:spPr>
            <a:xfrm>
              <a:off x="3923928" y="484432"/>
              <a:ext cx="1440160" cy="144016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09118" y="2009114"/>
              <a:ext cx="1410541" cy="14105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09118" y="3504177"/>
              <a:ext cx="1440160" cy="14401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83968" y="1931348"/>
              <a:ext cx="10356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dirty="0" smtClean="0"/>
                <a:t>?</a:t>
              </a:r>
              <a:endParaRPr lang="ru-RU" sz="9600" dirty="0"/>
            </a:p>
          </p:txBody>
        </p:sp>
      </p:grpSp>
      <p:sp>
        <p:nvSpPr>
          <p:cNvPr id="18" name="Прямоугольник 17">
            <a:hlinkClick r:id="rId7" action="ppaction://hlinksldjump"/>
          </p:cNvPr>
          <p:cNvSpPr/>
          <p:nvPr/>
        </p:nvSpPr>
        <p:spPr>
          <a:xfrm>
            <a:off x="7380312" y="2420888"/>
            <a:ext cx="1224136" cy="1080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hlinkClick r:id="rId8" action="ppaction://hlinksldjump"/>
          </p:cNvPr>
          <p:cNvSpPr/>
          <p:nvPr/>
        </p:nvSpPr>
        <p:spPr>
          <a:xfrm>
            <a:off x="7367681" y="3718375"/>
            <a:ext cx="1224136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hlinkClick r:id="rId7" action="ppaction://hlinksldjump"/>
          </p:cNvPr>
          <p:cNvSpPr/>
          <p:nvPr/>
        </p:nvSpPr>
        <p:spPr>
          <a:xfrm>
            <a:off x="7380312" y="5015863"/>
            <a:ext cx="1224136" cy="1080120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9" action="ppaction://hlinksldjump" highlightClick="1"/>
          </p:cNvPr>
          <p:cNvSpPr/>
          <p:nvPr/>
        </p:nvSpPr>
        <p:spPr>
          <a:xfrm>
            <a:off x="8136260" y="248680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84262"/>
            <a:ext cx="6773738" cy="6773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8520" y="-171400"/>
            <a:ext cx="9388654" cy="71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2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4837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23" name="zvuk_-_aplodismenty_(xMusic.me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28384" y="5705363"/>
            <a:ext cx="609600" cy="609600"/>
          </a:xfrm>
          <a:prstGeom prst="rect">
            <a:avLst/>
          </a:prstGeom>
        </p:spPr>
      </p:pic>
      <p:sp>
        <p:nvSpPr>
          <p:cNvPr id="24" name="Стрелка вправо 23">
            <a:hlinkClick r:id="rId7" action="ppaction://hlinksldjump"/>
          </p:cNvPr>
          <p:cNvSpPr/>
          <p:nvPr/>
        </p:nvSpPr>
        <p:spPr>
          <a:xfrm>
            <a:off x="971600" y="6132752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8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4126" y="-171400"/>
            <a:ext cx="9388654" cy="71634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 smtClean="0">
                <a:ln/>
                <a:solidFill>
                  <a:schemeClr val="accent3"/>
                </a:solidFill>
              </a:rPr>
              <a:t>ОЙ!</a:t>
            </a:r>
            <a:endParaRPr lang="ru-RU" sz="11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1" name="Nepravilnyj_otvet_-_Bez_nazvaniya_(iPlayer.f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00" end="9827.34369999999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22" name="Управляющая кнопка: домой 21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5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4126" y="-162056"/>
            <a:ext cx="9388654" cy="7163421"/>
          </a:xfrm>
          <a:prstGeom prst="rect">
            <a:avLst/>
          </a:prstGeom>
        </p:spPr>
      </p:pic>
      <p:pic>
        <p:nvPicPr>
          <p:cNvPr id="25" name="Рисунок 2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96137" y="2060848"/>
            <a:ext cx="3096344" cy="23762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468559" y="-18690"/>
            <a:ext cx="2232248" cy="6876690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3808" y="332656"/>
            <a:ext cx="2352603" cy="2348682"/>
          </a:xfrm>
          <a:prstGeom prst="rect">
            <a:avLst/>
          </a:prstGeom>
        </p:spPr>
      </p:pic>
      <p:pic>
        <p:nvPicPr>
          <p:cNvPr id="24" name="Рисунок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8264" y="4581128"/>
            <a:ext cx="1971211" cy="1918646"/>
          </a:xfrm>
          <a:prstGeom prst="rect">
            <a:avLst/>
          </a:prstGeom>
        </p:spPr>
      </p:pic>
      <p:pic>
        <p:nvPicPr>
          <p:cNvPr id="23" name="Рисунок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8" y="404664"/>
            <a:ext cx="1967880" cy="14943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26191" y="4133406"/>
            <a:ext cx="3554630" cy="23663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35896" y="2563746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Управляющая кнопка: домой 27">
            <a:hlinkClick r:id="rId12" action="ppaction://hlinksldjump" highlightClick="1"/>
          </p:cNvPr>
          <p:cNvSpPr/>
          <p:nvPr/>
        </p:nvSpPr>
        <p:spPr>
          <a:xfrm>
            <a:off x="1547664" y="6165304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4837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2327" y="-152711"/>
            <a:ext cx="9388654" cy="7163421"/>
          </a:xfrm>
          <a:prstGeom prst="rect">
            <a:avLst/>
          </a:prstGeom>
        </p:spPr>
      </p:pic>
      <p:pic>
        <p:nvPicPr>
          <p:cNvPr id="23" name="zvuk_-_aplodismenty_(xMusic.me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28384" y="5705363"/>
            <a:ext cx="609600" cy="609600"/>
          </a:xfrm>
          <a:prstGeom prst="rect">
            <a:avLst/>
          </a:prstGeom>
        </p:spPr>
      </p:pic>
      <p:sp>
        <p:nvSpPr>
          <p:cNvPr id="24" name="Стрелка вправо 23">
            <a:hlinkClick r:id="rId7" action="ppaction://hlinksldjump"/>
          </p:cNvPr>
          <p:cNvSpPr/>
          <p:nvPr/>
        </p:nvSpPr>
        <p:spPr>
          <a:xfrm>
            <a:off x="971600" y="6132752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8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3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63688" y="1052736"/>
            <a:ext cx="7236297" cy="56478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4126" y="-171400"/>
            <a:ext cx="9388654" cy="71634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6387" y="476672"/>
            <a:ext cx="259228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000" b="1" dirty="0" smtClean="0">
                <a:ln/>
                <a:solidFill>
                  <a:schemeClr val="accent3"/>
                </a:solidFill>
              </a:rPr>
              <a:t>ОЙ!</a:t>
            </a:r>
            <a:endParaRPr lang="ru-RU" sz="11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1" name="Nepravilnyj_otvet_-_Bez_nazvaniya_(iPlayer.f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00" end="9827.34369999999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2973" y="5931900"/>
            <a:ext cx="609600" cy="609600"/>
          </a:xfrm>
          <a:prstGeom prst="rect">
            <a:avLst/>
          </a:prstGeom>
        </p:spPr>
      </p:pic>
      <p:sp>
        <p:nvSpPr>
          <p:cNvPr id="22" name="Управляющая кнопка: домой 21">
            <a:hlinkClick r:id="rId7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>
            <a:hlinkClick r:id="rId8" action="ppaction://hlinksldjump"/>
          </p:cNvPr>
          <p:cNvSpPr/>
          <p:nvPr/>
        </p:nvSpPr>
        <p:spPr>
          <a:xfrm>
            <a:off x="1043608" y="6132752"/>
            <a:ext cx="6026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4126" y="-171400"/>
            <a:ext cx="9388654" cy="7163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468559" y="-18690"/>
            <a:ext cx="2232248" cy="6876690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04930" y="1250758"/>
            <a:ext cx="3312368" cy="28983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57058" y="4082296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7021" y="332656"/>
            <a:ext cx="2627784" cy="1970838"/>
          </a:xfrm>
          <a:prstGeom prst="rect">
            <a:avLst/>
          </a:prstGeom>
        </p:spPr>
      </p:pic>
      <p:pic>
        <p:nvPicPr>
          <p:cNvPr id="22" name="Рисунок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2616" y="2492896"/>
            <a:ext cx="2623840" cy="1967880"/>
          </a:xfrm>
          <a:prstGeom prst="rect">
            <a:avLst/>
          </a:prstGeom>
        </p:spPr>
      </p:pic>
      <p:pic>
        <p:nvPicPr>
          <p:cNvPr id="23" name="Рисунок 2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84168" y="4653136"/>
            <a:ext cx="2592288" cy="1805156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rId11" action="ppaction://hlinksldjump" highlightClick="1"/>
          </p:cNvPr>
          <p:cNvSpPr/>
          <p:nvPr/>
        </p:nvSpPr>
        <p:spPr>
          <a:xfrm>
            <a:off x="1403648" y="6197856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0720" y="44624"/>
            <a:ext cx="6847664" cy="684766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4837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9775" y="-171400"/>
            <a:ext cx="9388654" cy="7163421"/>
          </a:xfrm>
          <a:prstGeom prst="rect">
            <a:avLst/>
          </a:prstGeom>
        </p:spPr>
      </p:pic>
      <p:pic>
        <p:nvPicPr>
          <p:cNvPr id="23" name="zvuk_-_aplodismenty_(xMusic.me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28384" y="5705363"/>
            <a:ext cx="609600" cy="609600"/>
          </a:xfrm>
          <a:prstGeom prst="rect">
            <a:avLst/>
          </a:prstGeom>
        </p:spPr>
      </p:pic>
      <p:sp>
        <p:nvSpPr>
          <p:cNvPr id="24" name="Стрелка вправо 23">
            <a:hlinkClick r:id="rId7" action="ppaction://hlinksldjump"/>
          </p:cNvPr>
          <p:cNvSpPr/>
          <p:nvPr/>
        </p:nvSpPr>
        <p:spPr>
          <a:xfrm>
            <a:off x="971600" y="6132752"/>
            <a:ext cx="5581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8" action="ppaction://hlinksldjump" highlightClick="1"/>
          </p:cNvPr>
          <p:cNvSpPr/>
          <p:nvPr/>
        </p:nvSpPr>
        <p:spPr>
          <a:xfrm>
            <a:off x="395536" y="6021288"/>
            <a:ext cx="504056" cy="47150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39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27</Words>
  <Application>Microsoft Office PowerPoint</Application>
  <PresentationFormat>Экран (4:3)</PresentationFormat>
  <Paragraphs>23</Paragraphs>
  <Slides>20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норд</cp:lastModifiedBy>
  <cp:revision>63</cp:revision>
  <dcterms:created xsi:type="dcterms:W3CDTF">2016-01-05T04:57:18Z</dcterms:created>
  <dcterms:modified xsi:type="dcterms:W3CDTF">2020-05-10T07:15:10Z</dcterms:modified>
</cp:coreProperties>
</file>