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169748-3716-402C-8709-2122A4B296D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2D396-8B3F-4191-9514-76D46AC9B5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80" y="692696"/>
            <a:ext cx="8331191" cy="489364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«ДОРОЖНЫЕ ЛОВУШКИ ЗИМОЙ»</a:t>
            </a:r>
          </a:p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</p:txBody>
      </p:sp>
      <p:pic>
        <p:nvPicPr>
          <p:cNvPr id="1027" name="Picture 3" descr="C:\Users\Acer\Pictures\ScreenShot011_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4" y="1535367"/>
            <a:ext cx="7822214" cy="44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825" y="33265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закрытого обзора зимой становится больше.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Мешают увидеть приближающийся транспорт:</a:t>
            </a:r>
          </a:p>
          <a:p>
            <a:pPr algn="just">
              <a:buFont typeface="Arial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сугробы на обочине;</a:t>
            </a:r>
          </a:p>
          <a:p>
            <a:pPr algn="just">
              <a:buFont typeface="Arial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сужение дороги из-за неубранного снега;</a:t>
            </a:r>
          </a:p>
          <a:p>
            <a:pPr algn="just">
              <a:buFont typeface="Arial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стоящая заснеженная машина.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нужно быть крайне внимательным, вначале обязательно остановиться и, только убедившись в том, что поблизости нет транспорта, переходить проезжую часть.</a:t>
            </a:r>
            <a:endParaRPr lang="ru-RU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cer\Pictures\e342d190b3720a3de9d52cac13ddb6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09" y="2909977"/>
            <a:ext cx="4540451" cy="272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Pictures\03labgi0l128275917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844168" cy="26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помните, что знание и соблюдение Правил дорожного движения — гарантия безопасности вашей жизни!!!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cer\Pictur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59" y="3645024"/>
            <a:ext cx="6425605" cy="27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8380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ctr">
              <a:spcAft>
                <a:spcPts val="0"/>
              </a:spcAft>
            </a:pPr>
            <a:endParaRPr lang="ru-RU" sz="2400" b="1" i="1" dirty="0" smtClean="0">
              <a:solidFill>
                <a:srgbClr val="FF0000"/>
              </a:solidFill>
              <a:effectLst/>
              <a:latin typeface="Arial"/>
              <a:ea typeface="Times New Roman"/>
            </a:endParaRPr>
          </a:p>
          <a:p>
            <a:pPr marR="6350" algn="ctr">
              <a:spcAft>
                <a:spcPts val="0"/>
              </a:spcAft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Что такое </a:t>
            </a:r>
          </a:p>
          <a:p>
            <a:pPr marR="6350" algn="ctr">
              <a:spcAft>
                <a:spcPts val="0"/>
              </a:spcAft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«Дорожная ловушка»</a:t>
            </a:r>
          </a:p>
          <a:p>
            <a:pPr marR="6350" algn="ctr">
              <a:spcAft>
                <a:spcPts val="0"/>
              </a:spcAft>
            </a:pPr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/>
              <a:ea typeface="Times New Roman"/>
            </a:endParaRPr>
          </a:p>
          <a:p>
            <a:pPr marR="6350" algn="ctr">
              <a:spcAft>
                <a:spcPts val="0"/>
              </a:spcAft>
            </a:pPr>
            <a:endParaRPr lang="ru-RU" sz="2400" b="1" i="1" dirty="0" smtClean="0">
              <a:solidFill>
                <a:srgbClr val="FF0000"/>
              </a:solidFill>
              <a:effectLst/>
              <a:latin typeface="Arial"/>
              <a:ea typeface="Times New Roman"/>
            </a:endParaRPr>
          </a:p>
          <a:p>
            <a:pPr marR="6350"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Дорожная «ловушка»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- это ситуация, когда безопасность является обманчивой.</a:t>
            </a:r>
          </a:p>
          <a:p>
            <a:pPr marR="6350" algn="ctr">
              <a:spcAft>
                <a:spcPts val="0"/>
              </a:spcAft>
            </a:pPr>
            <a:endParaRPr lang="ru-RU" sz="2400" i="1" dirty="0">
              <a:solidFill>
                <a:srgbClr val="FF0000"/>
              </a:solidFill>
              <a:latin typeface="Arial"/>
              <a:ea typeface="Times New Roman"/>
            </a:endParaRPr>
          </a:p>
          <a:p>
            <a:pPr marR="6350" algn="ctr">
              <a:spcAft>
                <a:spcPts val="0"/>
              </a:spcAft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R="6350"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Надо научить ребенка наблюдать за дорогой, видеть и предвидеть «ловушки» и умело избегать их.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66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12968" cy="310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1125"/>
              </a:spcAft>
            </a:pPr>
            <a:r>
              <a:rPr lang="ru-RU" b="1" u="sng" dirty="0" smtClean="0">
                <a:solidFill>
                  <a:srgbClr val="002060"/>
                </a:solidFill>
                <a:effectLst/>
                <a:latin typeface="Book Antiqua"/>
                <a:ea typeface="Times New Roman"/>
                <a:cs typeface="Arial"/>
              </a:rPr>
              <a:t>На зимней дороге необходимо особое внимание!</a:t>
            </a:r>
            <a:endParaRPr lang="ru-RU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750"/>
              </a:spcBef>
              <a:spcAft>
                <a:spcPts val="1125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Зимой день короче.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Темнеет рано и очень быстро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 сумерках  и в темноте  значительно ухудшается видимость. В темноте легко ошибиться в определении расстояния, как до едущего автомобиля, так и до неподвижных предметов. Часто близкие предметы кажутся далекими, а далекие близкими. Случаются зрительные обманы: неподвижный  предмет можно принять за движущийся, и наоборот. Поэтому напоминайте детям, что в сумерках надо быть особенно внимательными.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Покупайте одежду со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световозвращающими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элементами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(нашивки на курточке, элементы рюкзака), что позволит водителю с большей вероятностью увидеть вашего ребенка в темное время суток.</a:t>
            </a:r>
            <a:endParaRPr lang="ru-RU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Acer\Pictures\пдд\j1497544_1386709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68242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Pictures\пдд\www.drive2_.ru_-500x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3744"/>
            <a:ext cx="3534404" cy="19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Pictures\пдд\112735.9465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94" y="4792359"/>
            <a:ext cx="4074403" cy="19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снегопад: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это время заметно ухудшается видимость, появляются заносы, ограничивается и затрудняется движение пешеходов и транспорта. Снег залепляет глаза пешеходам и мешает обзору дороги. Для водителя видимость на дороге тоже ухудшается.</a:t>
            </a:r>
          </a:p>
        </p:txBody>
      </p:sp>
      <p:pic>
        <p:nvPicPr>
          <p:cNvPr id="2050" name="Picture 2" descr="C:\Users\Acer\Pictures\пдд\1458027162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2" y="1916832"/>
            <a:ext cx="4262318" cy="31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Pictures\пдд\imgpreview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732296" cy="34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морозную погоду: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Стёкла автомобилей покрываются изморозью, и водителю очень трудно наблюдать за дорогой.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Переход улицы перед близко идущим автомобилем всегда опасен, а сейчас тем более. И чтобы с вами не случилось беды, — не торопитесь, подождите, пока пройдёт весь транспорт. Только после этого можно переходить улицу. Не забудьте, что движение пешехода может быть затруднено из-за гололёда на проезжей части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78748"/>
            <a:ext cx="4849263" cy="362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3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гололёд:   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   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                 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После тёплых дней наступило похолодание. Дорога покрылась ледяной коркой, стало скользко. В этих условиях появляться перед близко идущим транспортом очень опасно: на скользкой дороге машину остановить трудно. Поэтому по пути домой будьте особенно осторожны. Не спешите, т. к. можно неожиданно упасть и оказаться под колёсами.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Запомните, что от несчастного случая вы убережёте себя только безукоризненным соблюдением Правил дорожного движения.</a:t>
            </a:r>
          </a:p>
        </p:txBody>
      </p:sp>
      <p:pic>
        <p:nvPicPr>
          <p:cNvPr id="2050" name="Picture 2" descr="C:\Users\Acer\Pictures\54712005880ac6cd0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8" y="3068960"/>
            <a:ext cx="7622704" cy="32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48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3910"/>
            <a:ext cx="8712968" cy="510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солнечную погоду: </a:t>
            </a:r>
            <a:endParaRPr lang="ru-RU" sz="24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Яркое солнце, как ни странно, тоже помеха. Яркое солнце и белый снег создают эффект бликов, человек как бы «ослепляется». Поэтому нужно быть крайне внимательным.</a:t>
            </a:r>
          </a:p>
          <a:p>
            <a:pPr algn="just"/>
            <a:endParaRPr lang="ru-RU" sz="24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750"/>
              </a:spcBef>
              <a:spcAft>
                <a:spcPts val="1125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стоит стоять рядом с буксующей машиной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2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spcBef>
                <a:spcPts val="750"/>
              </a:spcBef>
              <a:spcAft>
                <a:spcPts val="1125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Из-под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колес могут вылететь куски льда и камни. А главное- машина  может неожиданно  вырваться из снежного плена и рвануть в любую сторону.</a:t>
            </a:r>
            <a:endParaRPr lang="ru-RU" sz="24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/>
            <a:endParaRPr lang="ru-RU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Теплая зимняя одежда мешает свободно двигаться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сковывает движения. Поскользнувшись, в такой одежде сложнее удержать равновесие. Кроме того, капюшоны, мохнатые воротники и зимние шапки так же мешают обзору.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варежкам следует относиться с осторожностью: лучше не просто крепко держать ребенка за одетую в шерстяной домик руку, но и придерживать его за запястье. Теплая зимняя одежда мешает свободно двигаться, сковывает движения. Поскользнувшись, в такой одежде сложнее удержать равновесие. </a:t>
            </a: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 descr="C:\Users\Acer\Pictures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1"/>
            <a:ext cx="3522117" cy="40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Скользкие подходы к остановкам общественного транспорта –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источник повышенной опасности.</a:t>
            </a:r>
            <a:endParaRPr lang="ru-RU" sz="14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C:\Users\Acer\Pictures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93" y="1340767"/>
            <a:ext cx="6683219" cy="471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330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RePack by Diakov</cp:lastModifiedBy>
  <cp:revision>25</cp:revision>
  <dcterms:created xsi:type="dcterms:W3CDTF">2018-01-23T17:25:26Z</dcterms:created>
  <dcterms:modified xsi:type="dcterms:W3CDTF">2020-02-17T05:08:24Z</dcterms:modified>
</cp:coreProperties>
</file>