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60" r:id="rId4"/>
    <p:sldId id="261" r:id="rId5"/>
    <p:sldId id="262" r:id="rId6"/>
    <p:sldId id="263" r:id="rId7"/>
    <p:sldId id="267" r:id="rId8"/>
    <p:sldId id="265" r:id="rId9"/>
    <p:sldId id="264" r:id="rId10"/>
    <p:sldId id="266" r:id="rId11"/>
    <p:sldId id="268" r:id="rId12"/>
    <p:sldId id="269" r:id="rId13"/>
    <p:sldId id="270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94B1009-57BC-4444-B2C9-94A038CD9899}">
          <p14:sldIdLst>
            <p14:sldId id="273"/>
            <p14:sldId id="256"/>
            <p14:sldId id="260"/>
            <p14:sldId id="261"/>
            <p14:sldId id="262"/>
            <p14:sldId id="263"/>
            <p14:sldId id="267"/>
            <p14:sldId id="265"/>
            <p14:sldId id="264"/>
            <p14:sldId id="266"/>
            <p14:sldId id="268"/>
            <p14:sldId id="269"/>
            <p14:sldId id="270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47FC-0DBC-4B57-A698-DA13D1A3EEE1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EF07-FFED-49F7-82F8-438AFA5F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47FC-0DBC-4B57-A698-DA13D1A3EEE1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EF07-FFED-49F7-82F8-438AFA5F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47FC-0DBC-4B57-A698-DA13D1A3EEE1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EF07-FFED-49F7-82F8-438AFA5F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47FC-0DBC-4B57-A698-DA13D1A3EEE1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EF07-FFED-49F7-82F8-438AFA5F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47FC-0DBC-4B57-A698-DA13D1A3EEE1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EF07-FFED-49F7-82F8-438AFA5F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47FC-0DBC-4B57-A698-DA13D1A3EEE1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EF07-FFED-49F7-82F8-438AFA5F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47FC-0DBC-4B57-A698-DA13D1A3EEE1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EF07-FFED-49F7-82F8-438AFA5F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47FC-0DBC-4B57-A698-DA13D1A3EEE1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EF07-FFED-49F7-82F8-438AFA5F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47FC-0DBC-4B57-A698-DA13D1A3EEE1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EF07-FFED-49F7-82F8-438AFA5F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47FC-0DBC-4B57-A698-DA13D1A3EEE1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EF07-FFED-49F7-82F8-438AFA5F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47FC-0DBC-4B57-A698-DA13D1A3EEE1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EF07-FFED-49F7-82F8-438AFA5F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047FC-0DBC-4B57-A698-DA13D1A3EEE1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BEF07-FFED-49F7-82F8-438AFA5F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Уважаемые родители! Предлагаю вам совместно с ребёнком посмотреть презентацию, нарисовать рисунок</a:t>
            </a:r>
            <a:r>
              <a:rPr lang="ru-RU" sz="2400" dirty="0"/>
              <a:t> на тему: «Я рисую космос»</a:t>
            </a:r>
            <a:r>
              <a:rPr lang="ru-RU" sz="2400" dirty="0" smtClean="0"/>
              <a:t> и выслать мне  </a:t>
            </a:r>
            <a:r>
              <a:rPr lang="ru-RU" sz="2400" dirty="0"/>
              <a:t>(</a:t>
            </a:r>
            <a:r>
              <a:rPr lang="ru-RU" sz="2400" dirty="0" smtClean="0"/>
              <a:t>до </a:t>
            </a:r>
            <a:r>
              <a:rPr lang="ru-RU" sz="2400" dirty="0" smtClean="0"/>
              <a:t>9 апреля)</a:t>
            </a:r>
            <a:endParaRPr lang="ru-RU" sz="2400" dirty="0"/>
          </a:p>
        </p:txBody>
      </p:sp>
      <p:pic>
        <p:nvPicPr>
          <p:cNvPr id="4" name="Объект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30" y="1600200"/>
            <a:ext cx="724154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47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2462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 ракет полетело на Луну?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одержимое 15" descr="rocket-drawing-free-cliparts-that-you-can-download-to-computer--396509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155057"/>
            <a:ext cx="2450437" cy="2450437"/>
          </a:xfrm>
        </p:spPr>
      </p:pic>
      <p:pic>
        <p:nvPicPr>
          <p:cNvPr id="17" name="Содержимое 15" descr="rocket-drawing-free-cliparts-that-you-can-download-to-computer--39650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83968" y="2204864"/>
            <a:ext cx="2450437" cy="2450437"/>
          </a:xfrm>
          <a:prstGeom prst="rect">
            <a:avLst/>
          </a:prstGeom>
        </p:spPr>
      </p:pic>
      <p:pic>
        <p:nvPicPr>
          <p:cNvPr id="18" name="Содержимое 15" descr="rocket-drawing-free-cliparts-that-you-can-download-to-computer--39650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51720" y="1124744"/>
            <a:ext cx="2450437" cy="2450437"/>
          </a:xfrm>
          <a:prstGeom prst="rect">
            <a:avLst/>
          </a:prstGeom>
        </p:spPr>
      </p:pic>
      <p:pic>
        <p:nvPicPr>
          <p:cNvPr id="19" name="Содержимое 15" descr="rocket-drawing-free-cliparts-that-you-can-download-to-computer--39650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1763688" y="2420888"/>
            <a:ext cx="2450437" cy="2450437"/>
          </a:xfrm>
          <a:prstGeom prst="rect">
            <a:avLst/>
          </a:prstGeom>
        </p:spPr>
      </p:pic>
      <p:pic>
        <p:nvPicPr>
          <p:cNvPr id="20" name="Содержимое 15" descr="rocket-drawing-free-cliparts-that-you-can-download-to-computer--39650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40000">
            <a:off x="3351046" y="3504190"/>
            <a:ext cx="2450437" cy="2450437"/>
          </a:xfrm>
          <a:prstGeom prst="rect">
            <a:avLst/>
          </a:prstGeom>
        </p:spPr>
      </p:pic>
      <p:pic>
        <p:nvPicPr>
          <p:cNvPr id="21" name="Содержимое 15" descr="rocket-drawing-free-cliparts-that-you-can-download-to-computer--39650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60000">
            <a:off x="3851146" y="1628025"/>
            <a:ext cx="2450437" cy="2450437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7380312" y="3284984"/>
            <a:ext cx="864096" cy="7920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6</a:t>
            </a:r>
            <a:endParaRPr lang="ru-RU" sz="6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452320" y="4797152"/>
            <a:ext cx="864096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8</a:t>
            </a:r>
            <a:endParaRPr lang="ru-RU" sz="6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380312" y="1772816"/>
            <a:ext cx="864096" cy="79208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3</a:t>
            </a:r>
            <a:endParaRPr lang="ru-RU" sz="6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2462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летает на ракете?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Космонавт-это человек, который испытывает космическую технику и работает на ней в космосе.</a:t>
            </a:r>
          </a:p>
          <a:p>
            <a:pPr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Ученые хотели знать, с чем придется столкнуться человеку в космическом полете. Поэтому сначала решили отправить в космическую неизвестность животных. Первые животные с планеты Земля, которые пробыли на орбите более суток и благополучно вернулись домой, стали Белка и Стрелка.</a:t>
            </a:r>
          </a:p>
        </p:txBody>
      </p:sp>
      <p:pic>
        <p:nvPicPr>
          <p:cNvPr id="6" name="Рисунок 5" descr="1408520722-568050a1f2f4080136b8e9d22f26014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789040"/>
            <a:ext cx="2755926" cy="3068960"/>
          </a:xfrm>
          <a:prstGeom prst="rect">
            <a:avLst/>
          </a:prstGeom>
        </p:spPr>
      </p:pic>
      <p:pic>
        <p:nvPicPr>
          <p:cNvPr id="7" name="Рисунок 6" descr="ac9a8127ea656d4a4fe3d444c11c7a50_16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789040"/>
            <a:ext cx="4860032" cy="2737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2462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полетов животных, стали отправлять в космос людей.</a:t>
            </a:r>
          </a:p>
          <a:p>
            <a:pPr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Первым человеком полетевшим в открытый космос стал Юрий Алексеевич Гагарин. 12 апреля 1961 года на корабле "Восток" он облетел вокруг Земли один раз  за 1 час 48 минут. Он вернулся на Землю живым и здоровым, и ученые решили, что человек может жить и работать в космосе.</a:t>
            </a:r>
          </a:p>
          <a:p>
            <a:endParaRPr lang="ru-RU" dirty="0"/>
          </a:p>
        </p:txBody>
      </p:sp>
      <p:pic>
        <p:nvPicPr>
          <p:cNvPr id="6" name="Рисунок 5" descr="Yuri_Gagari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573016"/>
            <a:ext cx="4184694" cy="3061712"/>
          </a:xfrm>
          <a:prstGeom prst="rect">
            <a:avLst/>
          </a:prstGeom>
        </p:spPr>
      </p:pic>
      <p:pic>
        <p:nvPicPr>
          <p:cNvPr id="7" name="Рисунок 6" descr="origina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789040"/>
            <a:ext cx="4283968" cy="2677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2462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космос?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Какая самая большая звезда в солнечной системе?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называются дорожки, на которых находятся планеты?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Какая планета третья по счету от Солнца?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такой космонавт?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Назови имена первых животных-космонавтов.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звали человека, впервые отправившегося в космос?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ты считаешь, какими качествами должен обладать космонавт?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Желаю вам творческих успехов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988840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 descr="zwalls.ru-31090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68760"/>
            <a:ext cx="868680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3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1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КОСМОС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подготовительной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школе группы №9</a:t>
            </a:r>
          </a:p>
          <a:p>
            <a:pPr algn="r"/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Агиева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Е.В..</a:t>
            </a:r>
          </a:p>
          <a:p>
            <a:pPr algn="r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2462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 загадку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 сидит в ракете.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Смело в небо он летит,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 нас в своем скафандре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из космоса глядит.</a:t>
            </a:r>
            <a:endParaRPr lang="ru-RU" sz="2000" dirty="0"/>
          </a:p>
        </p:txBody>
      </p:sp>
      <p:pic>
        <p:nvPicPr>
          <p:cNvPr id="6" name="Рисунок 5" descr="космонавт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132856"/>
            <a:ext cx="1691258" cy="19897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39952" y="112474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Океан бездонный, океан бескрайний,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Безвоздушный, темный и необычайный,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нем живут Вселенные, звезды и кометы,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и обитаемые, может быть, планеты.</a:t>
            </a:r>
          </a:p>
        </p:txBody>
      </p:sp>
      <p:pic>
        <p:nvPicPr>
          <p:cNvPr id="8" name="Рисунок 7" descr="космос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3140968"/>
            <a:ext cx="2376264" cy="17821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19872" y="501317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Чудо—птица, алый хвост,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Прилетела в стаю звезд.</a:t>
            </a:r>
          </a:p>
        </p:txBody>
      </p:sp>
      <p:pic>
        <p:nvPicPr>
          <p:cNvPr id="10" name="Рисунок 9" descr="8037990-rocket-in-spac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558680"/>
            <a:ext cx="2299320" cy="229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2462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космос?</a:t>
            </a:r>
          </a:p>
          <a:p>
            <a:pPr indent="0" algn="just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Космос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-это загадочный мир звезд, планет, </a:t>
            </a:r>
          </a:p>
          <a:p>
            <a:pPr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других объектов.</a:t>
            </a:r>
          </a:p>
          <a:p>
            <a:pPr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Самая важная и большая звезда в нашей солнечной системе – это Солнце. От него зависит жизнь нашей планеты. </a:t>
            </a:r>
          </a:p>
          <a:p>
            <a:pPr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Солнце настолько большое, что притягивает к себе все объекты и не дает им улететь в открытый космос, а планеты и другие жители солнечной системы, пытаясь улететь, все время движутся по кругу.</a:t>
            </a:r>
          </a:p>
        </p:txBody>
      </p:sp>
      <p:pic>
        <p:nvPicPr>
          <p:cNvPr id="6" name="Рисунок 5" descr="the-solar-syste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3554084"/>
            <a:ext cx="3803951" cy="330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2462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вы думаете, почему планеты не сталкиваются друг с другом?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Оказывается,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каждая из них бежит по своей дорожке – орбите, и дорожки эти не пересекаются, поэтому планеты никогда не сталкиваются друг с другом. В солнечной системе есть свой порядок.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zwalls.ru-3109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924944"/>
            <a:ext cx="6732240" cy="3786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2462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Планет в солнечной системе 8 и запомнить их поможет веселое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стихотворение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Луне жил звездочёт</a:t>
            </a:r>
          </a:p>
          <a:p>
            <a:pPr algn="ctr"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планетам вёл учёт:</a:t>
            </a:r>
          </a:p>
          <a:p>
            <a:pPr algn="ctr"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МЕРКУРИЙ-раз,</a:t>
            </a:r>
          </a:p>
          <a:p>
            <a:pPr algn="ctr"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ВЕНЕРА-два,</a:t>
            </a:r>
          </a:p>
          <a:p>
            <a:pPr algn="ctr"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Три-ЗЕМЛЯ,</a:t>
            </a:r>
          </a:p>
          <a:p>
            <a:pPr algn="ctr"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Четыре –МАРС,</a:t>
            </a:r>
          </a:p>
          <a:p>
            <a:pPr algn="ctr"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Пять –ЮПИТЕР ,</a:t>
            </a:r>
          </a:p>
          <a:p>
            <a:pPr algn="ctr"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Шесть –САТУРН ,</a:t>
            </a:r>
          </a:p>
          <a:p>
            <a:pPr algn="ctr"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Семь –УРАН ,</a:t>
            </a:r>
          </a:p>
          <a:p>
            <a:pPr algn="ctr"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Восемь –НЕПТУН.</a:t>
            </a:r>
            <a:endParaRPr lang="ru-RU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1049 - коп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1285875" cy="1381125"/>
          </a:xfrm>
          <a:prstGeom prst="rect">
            <a:avLst/>
          </a:prstGeom>
        </p:spPr>
      </p:pic>
      <p:pic>
        <p:nvPicPr>
          <p:cNvPr id="7" name="Рисунок 6" descr="81049 - копия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196752"/>
            <a:ext cx="1276350" cy="1304925"/>
          </a:xfrm>
          <a:prstGeom prst="rect">
            <a:avLst/>
          </a:prstGeom>
        </p:spPr>
      </p:pic>
      <p:pic>
        <p:nvPicPr>
          <p:cNvPr id="8" name="Рисунок 7" descr="81049 - копия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46243" y="2371726"/>
            <a:ext cx="1543050" cy="1533525"/>
          </a:xfrm>
          <a:prstGeom prst="rect">
            <a:avLst/>
          </a:prstGeom>
        </p:spPr>
      </p:pic>
      <p:pic>
        <p:nvPicPr>
          <p:cNvPr id="9" name="Рисунок 8" descr="81049 - копия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4581128"/>
            <a:ext cx="1628775" cy="2162175"/>
          </a:xfrm>
          <a:prstGeom prst="rect">
            <a:avLst/>
          </a:prstGeom>
        </p:spPr>
      </p:pic>
      <p:pic>
        <p:nvPicPr>
          <p:cNvPr id="10" name="Рисунок 9" descr="81049 - копия (6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3068960"/>
            <a:ext cx="1409700" cy="1400175"/>
          </a:xfrm>
          <a:prstGeom prst="rect">
            <a:avLst/>
          </a:prstGeom>
        </p:spPr>
      </p:pic>
      <p:pic>
        <p:nvPicPr>
          <p:cNvPr id="11" name="Рисунок 10" descr="81049 - копия (7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704" y="2636912"/>
            <a:ext cx="1571625" cy="1495425"/>
          </a:xfrm>
          <a:prstGeom prst="rect">
            <a:avLst/>
          </a:prstGeom>
        </p:spPr>
      </p:pic>
      <p:pic>
        <p:nvPicPr>
          <p:cNvPr id="12" name="Рисунок 11" descr="81049 - копия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36840" y="3737168"/>
            <a:ext cx="1428750" cy="1428750"/>
          </a:xfrm>
          <a:prstGeom prst="rect">
            <a:avLst/>
          </a:prstGeom>
        </p:spPr>
      </p:pic>
      <p:pic>
        <p:nvPicPr>
          <p:cNvPr id="13" name="Рисунок 12" descr="8104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52320" y="4849602"/>
            <a:ext cx="1504950" cy="14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2462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«Найди лишнее»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81049 - копия (7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2225973" cy="2118047"/>
          </a:xfrm>
        </p:spPr>
      </p:pic>
      <p:pic>
        <p:nvPicPr>
          <p:cNvPr id="7" name="Рисунок 6" descr="81049 - копия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052736"/>
            <a:ext cx="2182540" cy="2897290"/>
          </a:xfrm>
          <a:prstGeom prst="rect">
            <a:avLst/>
          </a:prstGeom>
        </p:spPr>
      </p:pic>
      <p:pic>
        <p:nvPicPr>
          <p:cNvPr id="8" name="Рисунок 7" descr="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3" y="548681"/>
            <a:ext cx="2501950" cy="2808312"/>
          </a:xfrm>
          <a:prstGeom prst="rect">
            <a:avLst/>
          </a:prstGeom>
        </p:spPr>
      </p:pic>
      <p:pic>
        <p:nvPicPr>
          <p:cNvPr id="9" name="Рисунок 8" descr="comet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717032"/>
            <a:ext cx="2520668" cy="2664296"/>
          </a:xfrm>
          <a:prstGeom prst="rect">
            <a:avLst/>
          </a:prstGeom>
        </p:spPr>
      </p:pic>
      <p:pic>
        <p:nvPicPr>
          <p:cNvPr id="10" name="Рисунок 9" descr="2217273-3d-illustration-of-space-rocket-over-black-background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717032"/>
            <a:ext cx="3364481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2462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чем можно полететь в космос?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852936"/>
            <a:ext cx="2689720" cy="2132856"/>
          </a:xfrm>
        </p:spPr>
      </p:pic>
      <p:pic>
        <p:nvPicPr>
          <p:cNvPr id="7" name="Рисунок 6" descr="5749575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761409"/>
            <a:ext cx="3312368" cy="1927901"/>
          </a:xfrm>
          <a:prstGeom prst="rect">
            <a:avLst/>
          </a:prstGeom>
        </p:spPr>
      </p:pic>
      <p:pic>
        <p:nvPicPr>
          <p:cNvPr id="8" name="Рисунок 7" descr="1375258262_samolet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268760"/>
            <a:ext cx="3047748" cy="1523874"/>
          </a:xfrm>
          <a:prstGeom prst="rect">
            <a:avLst/>
          </a:prstGeom>
        </p:spPr>
      </p:pic>
      <p:pic>
        <p:nvPicPr>
          <p:cNvPr id="9" name="Рисунок 8" descr="1435321682_motorbike-09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908720"/>
            <a:ext cx="3024336" cy="2069150"/>
          </a:xfrm>
          <a:prstGeom prst="rect">
            <a:avLst/>
          </a:prstGeom>
        </p:spPr>
      </p:pic>
      <p:pic>
        <p:nvPicPr>
          <p:cNvPr id="10" name="Рисунок 9" descr="ship_PNG541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116700"/>
            <a:ext cx="5108787" cy="2741300"/>
          </a:xfrm>
          <a:prstGeom prst="rect">
            <a:avLst/>
          </a:prstGeom>
        </p:spPr>
      </p:pic>
      <p:pic>
        <p:nvPicPr>
          <p:cNvPr id="12" name="Рисунок 11" descr="Rocket-clipart-3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3573016"/>
            <a:ext cx="2142580" cy="2721656"/>
          </a:xfrm>
          <a:prstGeom prst="rect">
            <a:avLst/>
          </a:prstGeom>
        </p:spPr>
      </p:pic>
      <p:pic>
        <p:nvPicPr>
          <p:cNvPr id="13" name="Рисунок 12" descr="223559_1411670159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717032"/>
            <a:ext cx="3429931" cy="2650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2462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Подвижная игра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«Ждут нас быстрые ракеты»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залу раскладываются обручи-ракеты. По количеству их на несколько штук меньше, чем играющих. Дети берутся за руки и идут по кругу со словами: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Ждут нас быстрые ракеты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полёта на планеты.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какую захотим,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такую полетим!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в игре один секрет: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Опоздавшим места нет!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последних слов дети разбегаются и занимают места в «ракетах» (если детей много, то можно усаживаться в одну ракету по два-три человека) и принимают разные космические позы. Те, кому не досталось места в ракете, выбирают самые интересные и красивые позы космонавтов. Затем все становятся опять в круг и игра начинается сначала.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363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Уважаемые родители! Предлагаю вам совместно с ребёнком посмотреть презентацию, нарисовать рисунок на тему: «Я рисую космос» и выслать мне  (до 9 апреля)</vt:lpstr>
      <vt:lpstr>Презентация PowerPoint</vt:lpstr>
      <vt:lpstr>Отгадай загадку</vt:lpstr>
      <vt:lpstr>Презентация PowerPoint</vt:lpstr>
      <vt:lpstr>Как вы думаете, почему планеты не сталкиваются друг с другом?</vt:lpstr>
      <vt:lpstr>Планет в солнечной системе 8 и запомнить их поможет веселое стихотворение</vt:lpstr>
      <vt:lpstr>«Найди лишнее»</vt:lpstr>
      <vt:lpstr>На чем можно полететь в космос?</vt:lpstr>
      <vt:lpstr>Подвижная игра  «Ждут нас быстрые ракеты»</vt:lpstr>
      <vt:lpstr>Сколько ракет полетело на Луну?</vt:lpstr>
      <vt:lpstr>Кто летает на ракете?</vt:lpstr>
      <vt:lpstr>Презентация PowerPoint</vt:lpstr>
      <vt:lpstr>Проверь себя!</vt:lpstr>
      <vt:lpstr>Желаю вам творческих успехов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«Центр развития ребенка – детский сад №42» «Светлячок»</dc:title>
  <dc:creator>NikolaS</dc:creator>
  <cp:lastModifiedBy>RePack by Diakov</cp:lastModifiedBy>
  <cp:revision>50</cp:revision>
  <dcterms:created xsi:type="dcterms:W3CDTF">2016-09-18T15:30:54Z</dcterms:created>
  <dcterms:modified xsi:type="dcterms:W3CDTF">2020-04-08T02:54:55Z</dcterms:modified>
</cp:coreProperties>
</file>