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548C-A8C7-4443-B67D-060ACD9361E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5C09-9F63-4213-89E5-B519E0A3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4;&#1091;&#1082;&#1080;%20&#1087;&#1090;&#1080;&#1094;%20&#1074;&#1077;&#1089;&#1085;&#107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0;&#1087;&#1087;&#1083;&#1080;&#1082;&#1072;&#1094;&#1080;&#1103;%20&#1055;&#1090;&#1080;&#1094;&#109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 ВЕСНОЙ</a:t>
            </a:r>
            <a:endParaRPr lang="ru-RU" dirty="0"/>
          </a:p>
        </p:txBody>
      </p:sp>
      <p:pic>
        <p:nvPicPr>
          <p:cNvPr id="4" name="Содержимое 3" descr="Картинки-на-тему-Весна-для-детского-сада-самые-красивые-и-прикольные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294436"/>
            <a:ext cx="7429552" cy="4831727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sna-v-le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611"/>
            <a:ext cx="9144000" cy="6086778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na-zhivotnyj-m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i-krepjat-skvorech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85728"/>
            <a:ext cx="6000791" cy="6374136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30" y="428604"/>
            <a:ext cx="8403212" cy="601975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и птиц вес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Click="0" advTm="2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BJTWgKyJak.jpg"/>
          <p:cNvPicPr>
            <a:picLocks noChangeAspect="1"/>
          </p:cNvPicPr>
          <p:nvPr/>
        </p:nvPicPr>
        <p:blipFill>
          <a:blip r:embed="rId3"/>
          <a:srcRect t="28484"/>
          <a:stretch>
            <a:fillRect/>
          </a:stretch>
        </p:blipFill>
        <p:spPr>
          <a:xfrm>
            <a:off x="428597" y="714356"/>
            <a:ext cx="8534216" cy="578647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ппликация Птиц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03999" y="-1712912"/>
            <a:ext cx="15372000" cy="8646751"/>
          </a:xfrm>
          <a:prstGeom prst="rect">
            <a:avLst/>
          </a:prstGeom>
        </p:spPr>
      </p:pic>
    </p:spTree>
  </p:cSld>
  <p:clrMapOvr>
    <a:masterClrMapping/>
  </p:clrMapOvr>
  <p:transition advClick="0"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</Words>
  <Application>Microsoft Office PowerPoint</Application>
  <PresentationFormat>Экран (4:3)</PresentationFormat>
  <Paragraphs>1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ПТИЦЫ  ВЕСНОЙ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 ВЕСНОЙ</dc:title>
  <dc:creator>User</dc:creator>
  <cp:lastModifiedBy>User</cp:lastModifiedBy>
  <cp:revision>13</cp:revision>
  <dcterms:created xsi:type="dcterms:W3CDTF">2020-04-27T07:45:29Z</dcterms:created>
  <dcterms:modified xsi:type="dcterms:W3CDTF">2020-04-28T06:27:24Z</dcterms:modified>
</cp:coreProperties>
</file>